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78" r:id="rId28"/>
    <p:sldId id="258" r:id="rId29"/>
    <p:sldId id="259" r:id="rId30"/>
    <p:sldId id="260" r:id="rId31"/>
    <p:sldId id="262" r:id="rId32"/>
    <p:sldId id="263" r:id="rId33"/>
    <p:sldId id="265" r:id="rId34"/>
    <p:sldId id="268" r:id="rId35"/>
    <p:sldId id="266" r:id="rId36"/>
    <p:sldId id="276" r:id="rId37"/>
    <p:sldId id="272" r:id="rId38"/>
    <p:sldId id="273" r:id="rId39"/>
    <p:sldId id="274" r:id="rId40"/>
    <p:sldId id="280" r:id="rId41"/>
    <p:sldId id="281" r:id="rId42"/>
    <p:sldId id="282" r:id="rId43"/>
    <p:sldId id="283" r:id="rId44"/>
    <p:sldId id="284" r:id="rId45"/>
    <p:sldId id="285" r:id="rId46"/>
    <p:sldId id="286" r:id="rId47"/>
    <p:sldId id="279" r:id="rId48"/>
    <p:sldId id="277" r:id="rId4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8" Type="http://schemas.openxmlformats.org/officeDocument/2006/relationships/slideMaster" Target="slideMasters/slideMaster8.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8"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2"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4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6"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hyperlink" Target="http://bit.ly/2TtBDfr" TargetMode="Externa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 name="Google Shape;9;p2"/>
          <p:cNvCxnSpPr/>
          <p:nvPr/>
        </p:nvCxnSpPr>
        <p:spPr>
          <a:xfrm>
            <a:off x="0" y="152640"/>
            <a:ext cx="9144360" cy="360"/>
          </a:xfrm>
          <a:prstGeom prst="straightConnector1">
            <a:avLst/>
          </a:prstGeom>
          <a:ln w="9525">
            <a:solidFill>
              <a:srgbClr val="000000"/>
            </a:solidFill>
            <a:round/>
          </a:ln>
        </p:spPr>
      </p:cxnSp>
      <p:sp>
        <p:nvSpPr>
          <p:cNvPr id="4" name="PlaceHolder 1"/>
          <p:cNvSpPr>
            <a:spLocks noGrp="1"/>
          </p:cNvSpPr>
          <p:nvPr>
            <p:ph type="body"/>
          </p:nvPr>
        </p:nvSpPr>
        <p:spPr>
          <a:xfrm>
            <a:off x="22860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 name="PlaceHolder 2"/>
          <p:cNvSpPr>
            <a:spLocks noGrp="1"/>
          </p:cNvSpPr>
          <p:nvPr>
            <p:ph type="title"/>
          </p:nvPr>
        </p:nvSpPr>
        <p:spPr>
          <a:xfrm>
            <a:off x="448200" y="795240"/>
            <a:ext cx="4736520" cy="3947760"/>
          </a:xfrm>
          <a:prstGeom prst="rect">
            <a:avLst/>
          </a:prstGeom>
          <a:noFill/>
          <a:ln w="0">
            <a:noFill/>
          </a:ln>
        </p:spPr>
        <p:txBody>
          <a:bodyPr lIns="91440" tIns="91440" rIns="91440" bIns="91440" anchor="b">
            <a:noAutofit/>
          </a:bodyPr>
          <a:lstStyle/>
          <a:p>
            <a:pPr indent="0">
              <a:buNone/>
            </a:pPr>
            <a:r>
              <a:rPr lang="fr-FR" sz="7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8600" y="228600"/>
            <a:ext cx="2742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4" name="Google Shape;99;p20"/>
          <p:cNvCxnSpPr/>
          <p:nvPr/>
        </p:nvCxnSpPr>
        <p:spPr>
          <a:xfrm>
            <a:off x="0" y="152640"/>
            <a:ext cx="9144360" cy="360"/>
          </a:xfrm>
          <a:prstGeom prst="straightConnector1">
            <a:avLst/>
          </a:prstGeom>
          <a:ln w="9525">
            <a:solidFill>
              <a:srgbClr val="000000"/>
            </a:solidFill>
            <a:round/>
          </a:ln>
        </p:spPr>
      </p:cxnSp>
      <p:sp>
        <p:nvSpPr>
          <p:cNvPr id="25" name="PlaceHolder 1"/>
          <p:cNvSpPr>
            <a:spLocks noGrp="1"/>
          </p:cNvSpPr>
          <p:nvPr>
            <p:ph type="body"/>
          </p:nvPr>
        </p:nvSpPr>
        <p:spPr>
          <a:xfrm>
            <a:off x="22932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6" name="PlaceHolder 2"/>
          <p:cNvSpPr>
            <a:spLocks noGrp="1"/>
          </p:cNvSpPr>
          <p:nvPr>
            <p:ph type="title"/>
          </p:nvPr>
        </p:nvSpPr>
        <p:spPr>
          <a:xfrm>
            <a:off x="44784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
        <p:nvSpPr>
          <p:cNvPr id="27" name="PlaceHolder 3"/>
          <p:cNvSpPr>
            <a:spLocks noGrp="1"/>
          </p:cNvSpPr>
          <p:nvPr>
            <p:ph type="title"/>
          </p:nvPr>
        </p:nvSpPr>
        <p:spPr>
          <a:xfrm>
            <a:off x="547092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8" name="Google Shape;14;p3"/>
          <p:cNvCxnSpPr/>
          <p:nvPr/>
        </p:nvCxnSpPr>
        <p:spPr>
          <a:xfrm>
            <a:off x="0" y="152640"/>
            <a:ext cx="9144360" cy="360"/>
          </a:xfrm>
          <a:prstGeom prst="straightConnector1">
            <a:avLst/>
          </a:prstGeom>
          <a:ln w="9525">
            <a:solidFill>
              <a:srgbClr val="000000"/>
            </a:solidFill>
            <a:round/>
          </a:ln>
        </p:spPr>
      </p:cxnSp>
      <p:sp>
        <p:nvSpPr>
          <p:cNvPr id="29" name="PlaceHolder 1"/>
          <p:cNvSpPr>
            <a:spLocks noGrp="1"/>
          </p:cNvSpPr>
          <p:nvPr>
            <p:ph type="body"/>
          </p:nvPr>
        </p:nvSpPr>
        <p:spPr>
          <a:xfrm>
            <a:off x="22896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0" name="PlaceHolder 2"/>
          <p:cNvSpPr>
            <a:spLocks noGrp="1"/>
          </p:cNvSpPr>
          <p:nvPr>
            <p:ph type="title"/>
          </p:nvPr>
        </p:nvSpPr>
        <p:spPr>
          <a:xfrm>
            <a:off x="1104840" y="3266640"/>
            <a:ext cx="4582800" cy="13824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1" name="PlaceHolder 3"/>
          <p:cNvSpPr>
            <a:spLocks noGrp="1"/>
          </p:cNvSpPr>
          <p:nvPr>
            <p:ph type="title"/>
          </p:nvPr>
        </p:nvSpPr>
        <p:spPr>
          <a:xfrm>
            <a:off x="448200" y="3266640"/>
            <a:ext cx="65628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lgn="ctr">
              <a:lnSpc>
                <a:spcPct val="100000"/>
              </a:lnSpc>
              <a:buNone/>
            </a:pPr>
            <a:r>
              <a:rPr lang="fr-FR" sz="4000" b="0" strike="noStrike" spc="-1">
                <a:solidFill>
                  <a:schemeClr val="lt1"/>
                </a:solidFill>
                <a:latin typeface="Fjalla One"/>
                <a:ea typeface="Fjalla One"/>
              </a:rPr>
              <a:t>xx%</a:t>
            </a:r>
            <a:endParaRPr lang="fr-FR" sz="4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2" name="Google Shape;106;p21"/>
          <p:cNvCxnSpPr/>
          <p:nvPr/>
        </p:nvCxnSpPr>
        <p:spPr>
          <a:xfrm>
            <a:off x="0" y="152640"/>
            <a:ext cx="9144360" cy="360"/>
          </a:xfrm>
          <a:prstGeom prst="straightConnector1">
            <a:avLst/>
          </a:prstGeom>
          <a:ln w="9525">
            <a:solidFill>
              <a:srgbClr val="000000"/>
            </a:solidFill>
            <a:round/>
          </a:ln>
        </p:spPr>
      </p:cxnSp>
      <p:sp>
        <p:nvSpPr>
          <p:cNvPr id="33" name="PlaceHolder 1"/>
          <p:cNvSpPr>
            <a:spLocks noGrp="1"/>
          </p:cNvSpPr>
          <p:nvPr>
            <p:ph type="title"/>
          </p:nvPr>
        </p:nvSpPr>
        <p:spPr>
          <a:xfrm>
            <a:off x="448200" y="2575440"/>
            <a:ext cx="3813840" cy="10584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34" name="Google Shape;109;p21"/>
          <p:cNvSpPr/>
          <p:nvPr/>
        </p:nvSpPr>
        <p:spPr>
          <a:xfrm>
            <a:off x="6048360" y="612720"/>
            <a:ext cx="2866680" cy="646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strike="noStrike" spc="-1">
                <a:solidFill>
                  <a:schemeClr val="dk1"/>
                </a:solidFill>
                <a:latin typeface="Inter"/>
                <a:ea typeface="Inter"/>
              </a:rPr>
              <a:t>CREDITS:</a:t>
            </a:r>
            <a:r>
              <a:rPr lang="en" sz="1000" b="0" strike="noStrike" spc="-1">
                <a:solidFill>
                  <a:schemeClr val="dk1"/>
                </a:solidFill>
                <a:latin typeface="Inter"/>
                <a:ea typeface="Inter"/>
              </a:rPr>
              <a:t> This presentation template was created by </a:t>
            </a:r>
            <a:r>
              <a:rPr lang="en" sz="1000" b="1" u="sng" strike="noStrike" spc="-1">
                <a:solidFill>
                  <a:schemeClr val="dk1"/>
                </a:solidFill>
                <a:uFillTx/>
                <a:latin typeface="Inter"/>
                <a:ea typeface="Inter"/>
                <a:hlinkClick r:id="rId3"/>
              </a:rPr>
              <a:t>Slidesgo</a:t>
            </a:r>
            <a:r>
              <a:rPr lang="en" sz="1000" b="0" strike="noStrike" spc="-1">
                <a:solidFill>
                  <a:schemeClr val="dk1"/>
                </a:solidFill>
                <a:latin typeface="Inter"/>
                <a:ea typeface="Inter"/>
              </a:rPr>
              <a:t>, and includes icons, infographics &amp; images by </a:t>
            </a:r>
            <a:r>
              <a:rPr lang="en" sz="1000" b="1" u="sng" strike="noStrike" spc="-1">
                <a:solidFill>
                  <a:schemeClr val="dk1"/>
                </a:solidFill>
                <a:uFillTx/>
                <a:latin typeface="Inter"/>
                <a:ea typeface="Inter"/>
                <a:hlinkClick r:id="rId4"/>
              </a:rPr>
              <a:t>Freepik</a:t>
            </a:r>
            <a:r>
              <a:rPr lang="en" sz="1000" b="0" strike="noStrike" spc="-1">
                <a:solidFill>
                  <a:schemeClr val="dk1"/>
                </a:solidFill>
                <a:latin typeface="Inter"/>
                <a:ea typeface="Inter"/>
              </a:rPr>
              <a:t> </a:t>
            </a:r>
            <a:endParaRPr lang="en-US" sz="1000" b="0" strike="noStrike" spc="-1">
              <a:solidFill>
                <a:srgbClr val="000000"/>
              </a:solidFill>
              <a:latin typeface="OpenSymbol"/>
            </a:endParaRPr>
          </a:p>
        </p:txBody>
      </p:sp>
      <p:sp>
        <p:nvSpPr>
          <p:cNvPr id="3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3163680" y="228600"/>
            <a:ext cx="5751360" cy="369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37" name="PlaceHolder 2"/>
          <p:cNvSpPr>
            <a:spLocks noGrp="1"/>
          </p:cNvSpPr>
          <p:nvPr>
            <p:ph type="title"/>
          </p:nvPr>
        </p:nvSpPr>
        <p:spPr>
          <a:xfrm>
            <a:off x="228600" y="228600"/>
            <a:ext cx="274284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228600"/>
            <a:ext cx="355680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1" name="PlaceHolder 2"/>
          <p:cNvSpPr>
            <a:spLocks noGrp="1"/>
          </p:cNvSpPr>
          <p:nvPr>
            <p:ph type="body"/>
          </p:nvPr>
        </p:nvSpPr>
        <p:spPr>
          <a:xfrm>
            <a:off x="228600" y="288468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228600" y="20494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8" name="PlaceHolder 2"/>
          <p:cNvSpPr>
            <a:spLocks noGrp="1"/>
          </p:cNvSpPr>
          <p:nvPr>
            <p:ph type="body"/>
          </p:nvPr>
        </p:nvSpPr>
        <p:spPr>
          <a:xfrm>
            <a:off x="3913560" y="3016440"/>
            <a:ext cx="500148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49"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Fjalla One"/>
                <a:ea typeface="Fjalla One"/>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53" name="PlaceHolder 2"/>
          <p:cNvSpPr>
            <a:spLocks noGrp="1"/>
          </p:cNvSpPr>
          <p:nvPr>
            <p:ph type="title"/>
          </p:nvPr>
        </p:nvSpPr>
        <p:spPr>
          <a:xfrm>
            <a:off x="228600" y="228600"/>
            <a:ext cx="3658320" cy="338400"/>
          </a:xfrm>
          <a:prstGeom prst="rect">
            <a:avLst/>
          </a:prstGeom>
          <a:noFill/>
          <a:ln w="0">
            <a:noFill/>
          </a:ln>
        </p:spPr>
        <p:txBody>
          <a:bodyPr lIns="91440" tIns="91440" rIns="91440" bIns="91440" anchor="t">
            <a:noAutofit/>
          </a:bodyPr>
          <a:lstStyle/>
          <a:p>
            <a:pPr indent="0">
              <a:buNone/>
            </a:pPr>
            <a:r>
              <a:rPr lang="fr-FR" sz="1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4" name="Google Shape;117;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6" name="Google Shape;120;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228600" y="2560320"/>
            <a:ext cx="256932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7" name="PlaceHolder 2"/>
          <p:cNvSpPr>
            <a:spLocks noGrp="1"/>
          </p:cNvSpPr>
          <p:nvPr>
            <p:ph type="title"/>
          </p:nvPr>
        </p:nvSpPr>
        <p:spPr>
          <a:xfrm>
            <a:off x="4763880" y="337248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8" name="PlaceHolder 3"/>
          <p:cNvSpPr>
            <a:spLocks noGrp="1"/>
          </p:cNvSpPr>
          <p:nvPr>
            <p:ph type="title"/>
          </p:nvPr>
        </p:nvSpPr>
        <p:spPr>
          <a:xfrm>
            <a:off x="4763880" y="420264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9" name="PlaceHolder 4"/>
          <p:cNvSpPr>
            <a:spLocks noGrp="1"/>
          </p:cNvSpPr>
          <p:nvPr>
            <p:ph type="title"/>
          </p:nvPr>
        </p:nvSpPr>
        <p:spPr>
          <a:xfrm>
            <a:off x="4763880" y="254196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0" name="PlaceHolder 5"/>
          <p:cNvSpPr>
            <a:spLocks noGrp="1"/>
          </p:cNvSpPr>
          <p:nvPr>
            <p:ph type="body"/>
          </p:nvPr>
        </p:nvSpPr>
        <p:spPr>
          <a:xfrm>
            <a:off x="476388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228600" y="228600"/>
            <a:ext cx="84607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4" name="PlaceHolder 2"/>
          <p:cNvSpPr>
            <a:spLocks noGrp="1"/>
          </p:cNvSpPr>
          <p:nvPr>
            <p:ph type="body"/>
          </p:nvPr>
        </p:nvSpPr>
        <p:spPr>
          <a:xfrm>
            <a:off x="3913560" y="1267920"/>
            <a:ext cx="5001480" cy="36464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5"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764240" y="26222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9" name="PlaceHolder 2"/>
          <p:cNvSpPr>
            <a:spLocks noGrp="1"/>
          </p:cNvSpPr>
          <p:nvPr>
            <p:ph type="title"/>
          </p:nvPr>
        </p:nvSpPr>
        <p:spPr>
          <a:xfrm>
            <a:off x="4764240" y="14378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0" name="PlaceHolder 3"/>
          <p:cNvSpPr>
            <a:spLocks noGrp="1"/>
          </p:cNvSpPr>
          <p:nvPr>
            <p:ph type="title"/>
          </p:nvPr>
        </p:nvSpPr>
        <p:spPr>
          <a:xfrm>
            <a:off x="4764240" y="38066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1" name="PlaceHolder 4"/>
          <p:cNvSpPr>
            <a:spLocks noGrp="1"/>
          </p:cNvSpPr>
          <p:nvPr>
            <p:ph type="title"/>
          </p:nvPr>
        </p:nvSpPr>
        <p:spPr>
          <a:xfrm>
            <a:off x="228600" y="29728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2" name="PlaceHolder 5"/>
          <p:cNvSpPr>
            <a:spLocks noGrp="1"/>
          </p:cNvSpPr>
          <p:nvPr>
            <p:ph type="body"/>
          </p:nvPr>
        </p:nvSpPr>
        <p:spPr>
          <a:xfrm>
            <a:off x="22860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oogle Shape;127;p28"/>
          <p:cNvPicPr/>
          <p:nvPr/>
        </p:nvPicPr>
        <p:blipFill>
          <a:blip r:embed="rId2"/>
          <a:srcRect t="5765" b="5765"/>
          <a:stretch/>
        </p:blipFill>
        <p:spPr>
          <a:xfrm>
            <a:off x="228600" y="612720"/>
            <a:ext cx="8686080" cy="4306320"/>
          </a:xfrm>
          <a:prstGeom prst="rect">
            <a:avLst/>
          </a:prstGeom>
          <a:ln w="0">
            <a:noFill/>
          </a:ln>
        </p:spPr>
      </p:pic>
      <p:sp>
        <p:nvSpPr>
          <p:cNvPr id="60" name="PlaceHolder 1"/>
          <p:cNvSpPr>
            <a:spLocks noGrp="1"/>
          </p:cNvSpPr>
          <p:nvPr>
            <p:ph type="title"/>
          </p:nvPr>
        </p:nvSpPr>
        <p:spPr>
          <a:xfrm>
            <a:off x="447840" y="790560"/>
            <a:ext cx="4733640" cy="39430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indent="0">
              <a:lnSpc>
                <a:spcPct val="100000"/>
              </a:lnSpc>
              <a:buNone/>
              <a:tabLst>
                <a:tab pos="0" algn="l"/>
              </a:tabLst>
            </a:pPr>
            <a:r>
              <a:rPr lang="en" sz="7000" spc="-1" dirty="0">
                <a:solidFill>
                  <a:schemeClr val="lt1"/>
                </a:solidFill>
                <a:latin typeface="Fjalla One"/>
                <a:ea typeface="Fjalla One"/>
              </a:rPr>
              <a:t>Project</a:t>
            </a:r>
            <a:br>
              <a:rPr lang="en" sz="7000" spc="-1" dirty="0">
                <a:solidFill>
                  <a:schemeClr val="lt1"/>
                </a:solidFill>
                <a:latin typeface="Fjalla One"/>
                <a:ea typeface="Fjalla One"/>
              </a:rPr>
            </a:br>
            <a:r>
              <a:rPr lang="en" sz="7000" b="0" strike="noStrike" spc="-1" dirty="0">
                <a:solidFill>
                  <a:schemeClr val="lt1"/>
                </a:solidFill>
                <a:latin typeface="Fjalla One"/>
                <a:ea typeface="Fjalla One"/>
              </a:rPr>
              <a:t>Situs Web</a:t>
            </a:r>
            <a:br>
              <a:rPr lang="en" sz="7000" b="0" strike="noStrike" spc="-1" dirty="0">
                <a:solidFill>
                  <a:schemeClr val="lt1"/>
                </a:solidFill>
                <a:latin typeface="Fjalla One"/>
                <a:ea typeface="Fjalla One"/>
              </a:rPr>
            </a:br>
            <a:r>
              <a:rPr lang="en" sz="2000" spc="-1" dirty="0">
                <a:solidFill>
                  <a:schemeClr val="lt1"/>
                </a:solidFill>
                <a:latin typeface="Fjalla One"/>
                <a:ea typeface="Fjalla One"/>
              </a:rPr>
              <a:t>Kelompok 6(Sund Resto)</a:t>
            </a:r>
            <a:br>
              <a:rPr lang="en" sz="2000" spc="-1" dirty="0">
                <a:solidFill>
                  <a:schemeClr val="lt1"/>
                </a:solidFill>
                <a:latin typeface="Fjalla One"/>
                <a:ea typeface="Fjalla One"/>
              </a:rPr>
            </a:br>
            <a:r>
              <a:rPr lang="en" sz="2000" spc="-1" dirty="0">
                <a:solidFill>
                  <a:schemeClr val="lt1"/>
                </a:solidFill>
                <a:latin typeface="Fjalla One"/>
                <a:ea typeface="Fjalla One"/>
              </a:rPr>
              <a:t>-Sultan</a:t>
            </a:r>
            <a:br>
              <a:rPr lang="en" sz="2000" spc="-1" dirty="0">
                <a:solidFill>
                  <a:schemeClr val="lt1"/>
                </a:solidFill>
                <a:latin typeface="Fjalla One"/>
                <a:ea typeface="Fjalla One"/>
              </a:rPr>
            </a:br>
            <a:r>
              <a:rPr lang="en" sz="2000" spc="-1" dirty="0">
                <a:solidFill>
                  <a:schemeClr val="lt1"/>
                </a:solidFill>
                <a:latin typeface="Fjalla One"/>
                <a:ea typeface="Fjalla One"/>
              </a:rPr>
              <a:t>-Rezky</a:t>
            </a:r>
            <a:br>
              <a:rPr lang="en" sz="2000" spc="-1" dirty="0">
                <a:solidFill>
                  <a:schemeClr val="lt1"/>
                </a:solidFill>
                <a:latin typeface="Fjalla One"/>
                <a:ea typeface="Fjalla One"/>
              </a:rPr>
            </a:br>
            <a:r>
              <a:rPr lang="en" sz="2000" spc="-1" dirty="0">
                <a:solidFill>
                  <a:schemeClr val="lt1"/>
                </a:solidFill>
                <a:latin typeface="Fjalla One"/>
                <a:ea typeface="Fjalla One"/>
              </a:rPr>
              <a:t>-Munanzah</a:t>
            </a:r>
            <a:br>
              <a:rPr lang="en" sz="2000" spc="-1" dirty="0">
                <a:solidFill>
                  <a:schemeClr val="lt1"/>
                </a:solidFill>
                <a:latin typeface="Fjalla One"/>
                <a:ea typeface="Fjalla One"/>
              </a:rPr>
            </a:br>
            <a:r>
              <a:rPr lang="en" sz="2000" spc="-1" dirty="0">
                <a:solidFill>
                  <a:schemeClr val="lt1"/>
                </a:solidFill>
                <a:latin typeface="Fjalla One"/>
                <a:ea typeface="Fjalla One"/>
              </a:rPr>
              <a:t>-Rizki M</a:t>
            </a:r>
            <a:endParaRPr lang="fr-FR" sz="7000" b="0" strike="noStrike" spc="-1" dirty="0">
              <a:solidFill>
                <a:schemeClr val="dk1"/>
              </a:solidFill>
              <a:latin typeface="Arial"/>
            </a:endParaRPr>
          </a:p>
        </p:txBody>
      </p:sp>
      <p:sp>
        <p:nvSpPr>
          <p:cNvPr id="61" name="PlaceHolder 2"/>
          <p:cNvSpPr>
            <a:spLocks noGrp="1"/>
          </p:cNvSpPr>
          <p:nvPr>
            <p:ph type="subTitle"/>
          </p:nvPr>
        </p:nvSpPr>
        <p:spPr>
          <a:xfrm>
            <a:off x="228600" y="247680"/>
            <a:ext cx="8686440" cy="371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Membahas elemen penting dalam desain dan pengalaman pengguna.</a:t>
            </a:r>
            <a:endParaRPr lang="en-US" sz="12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2A57-6CD2-3168-2DFE-AA1F7FE705C4}"/>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62A56688-8DFB-1BDD-F787-3EFED9D4820E}"/>
              </a:ext>
            </a:extLst>
          </p:cNvPr>
          <p:cNvPicPr/>
          <p:nvPr/>
        </p:nvPicPr>
        <p:blipFill>
          <a:blip r:embed="rId2">
            <a:extLst>
              <a:ext uri="{28A0092B-C50C-407E-A947-70E740481C1C}">
                <a14:useLocalDpi xmlns:a14="http://schemas.microsoft.com/office/drawing/2010/main" val="0"/>
              </a:ext>
            </a:extLst>
          </a:blip>
          <a:srcRect t="7454" b="7454"/>
          <a:stretch/>
        </p:blipFill>
        <p:spPr>
          <a:xfrm>
            <a:off x="228960" y="612720"/>
            <a:ext cx="9006480" cy="4306320"/>
          </a:xfrm>
          <a:prstGeom prst="rect">
            <a:avLst/>
          </a:prstGeom>
          <a:ln w="0">
            <a:noFill/>
          </a:ln>
        </p:spPr>
      </p:pic>
      <p:sp>
        <p:nvSpPr>
          <p:cNvPr id="78" name="PlaceHolder 1">
            <a:extLst>
              <a:ext uri="{FF2B5EF4-FFF2-40B4-BE49-F238E27FC236}">
                <a16:creationId xmlns:a16="http://schemas.microsoft.com/office/drawing/2014/main" id="{E19FD821-38E8-3403-E8C3-B42FE7194313}"/>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6C5B4CA8-65CB-149B-B7B0-90BAAD31ADB8}"/>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b="0" strike="noStrike" spc="-1" dirty="0">
                <a:solidFill>
                  <a:schemeClr val="lt1"/>
                </a:solidFill>
                <a:latin typeface="Fjalla One"/>
              </a:rPr>
              <a:t>Dashboard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68634C2C-D183-30DA-5736-5BB39E0EE037}"/>
              </a:ext>
            </a:extLst>
          </p:cNvPr>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0000"/>
          </a:bodyPr>
          <a:lstStyle/>
          <a:p>
            <a:pPr indent="0" algn="ctr">
              <a:lnSpc>
                <a:spcPct val="100000"/>
              </a:lnSpc>
              <a:buNone/>
              <a:tabLst>
                <a:tab pos="0" algn="l"/>
              </a:tabLst>
            </a:pPr>
            <a:r>
              <a:rPr lang="en" sz="4000" b="0" strike="noStrike" spc="-1" dirty="0">
                <a:solidFill>
                  <a:schemeClr val="lt1"/>
                </a:solidFill>
                <a:latin typeface="Fjalla One"/>
                <a:ea typeface="Fjalla One"/>
              </a:rPr>
              <a:t>03</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EDF7FE2-5EAF-7771-867D-1264E1A94613}"/>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268507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sebelum</a:t>
            </a:r>
            <a:r>
              <a:rPr lang="fr-FR" sz="4000" b="0" strike="noStrike" spc="-1" dirty="0">
                <a:solidFill>
                  <a:schemeClr val="dk1"/>
                </a:solidFill>
                <a:latin typeface="Arial"/>
              </a:rPr>
              <a:t> login</a:t>
            </a:r>
          </a:p>
        </p:txBody>
      </p:sp>
      <p:sp>
        <p:nvSpPr>
          <p:cNvPr id="90"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Jika pada landing page kalian meng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Pesan</a:t>
            </a:r>
            <a:r>
              <a:rPr lang="en-US" sz="1400" b="0" strike="noStrike" spc="-1" dirty="0">
                <a:solidFill>
                  <a:srgbClr val="000000"/>
                </a:solidFill>
                <a:latin typeface="OpenSymbol"/>
              </a:rPr>
              <a:t> </a:t>
            </a:r>
            <a:r>
              <a:rPr lang="en-US" sz="1400" b="0" strike="noStrike" spc="-1" dirty="0" err="1">
                <a:solidFill>
                  <a:srgbClr val="000000"/>
                </a:solidFill>
                <a:latin typeface="OpenSymbol"/>
              </a:rPr>
              <a:t>Sekarang</a:t>
            </a:r>
            <a:r>
              <a:rPr lang="en-US" sz="1400" b="0" strike="noStrike" spc="-1" dirty="0">
                <a:solidFill>
                  <a:srgbClr val="000000"/>
                </a:solidFill>
                <a:latin typeface="OpenSymbol"/>
              </a:rPr>
              <a:t>” </a:t>
            </a:r>
            <a:r>
              <a:rPr lang="en-US" sz="1400" b="0" strike="noStrike" spc="-1" dirty="0" err="1">
                <a:solidFill>
                  <a:srgbClr val="000000"/>
                </a:solidFill>
                <a:latin typeface="OpenSymbol"/>
              </a:rPr>
              <a:t>maka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akan</a:t>
            </a:r>
            <a:r>
              <a:rPr lang="en-US" sz="1400" b="0" strike="noStrike" spc="-1" dirty="0">
                <a:solidFill>
                  <a:srgbClr val="000000"/>
                </a:solidFill>
                <a:latin typeface="OpenSymbol"/>
              </a:rPr>
              <a:t> di </a:t>
            </a:r>
            <a:r>
              <a:rPr lang="en-US" sz="1400" b="0" strike="noStrike" spc="-1" dirty="0" err="1">
                <a:solidFill>
                  <a:srgbClr val="000000"/>
                </a:solidFill>
                <a:latin typeface="OpenSymbol"/>
              </a:rPr>
              <a:t>alihkan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nav bar yang di </a:t>
            </a:r>
            <a:r>
              <a:rPr lang="en-US" sz="1400" b="0" strike="noStrike" spc="-1" dirty="0" err="1">
                <a:solidFill>
                  <a:srgbClr val="000000"/>
                </a:solidFill>
                <a:latin typeface="OpenSymbol"/>
              </a:rPr>
              <a:t>isi</a:t>
            </a:r>
            <a:r>
              <a:rPr lang="en-US" sz="1400" b="0" strike="noStrike" spc="-1" dirty="0">
                <a:solidFill>
                  <a:srgbClr val="000000"/>
                </a:solidFill>
                <a:latin typeface="OpenSymbol"/>
              </a:rPr>
              <a:t> </a:t>
            </a:r>
            <a:r>
              <a:rPr lang="en-US" sz="1400" b="0" strike="noStrike" spc="-1" dirty="0" err="1">
                <a:solidFill>
                  <a:srgbClr val="000000"/>
                </a:solidFill>
                <a:latin typeface="OpenSymbol"/>
              </a:rPr>
              <a:t>sund</a:t>
            </a:r>
            <a:r>
              <a:rPr lang="en-US" sz="1400" b="0" strike="noStrike" spc="-1" dirty="0">
                <a:solidFill>
                  <a:srgbClr val="000000"/>
                </a:solidFill>
                <a:latin typeface="OpenSymbol"/>
              </a:rPr>
              <a:t> resto </a:t>
            </a:r>
            <a:r>
              <a:rPr lang="en-US" sz="1400" b="0" strike="noStrike" spc="-1" dirty="0" err="1">
                <a:solidFill>
                  <a:srgbClr val="000000"/>
                </a:solidFill>
                <a:latin typeface="OpenSymbol"/>
              </a:rPr>
              <a:t>jika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ingin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lalu</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ikon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 yang </a:t>
            </a:r>
            <a:r>
              <a:rPr lang="en-US" sz="1400" b="0" strike="noStrike" spc="-1" dirty="0" err="1">
                <a:solidFill>
                  <a:srgbClr val="000000"/>
                </a:solidFill>
                <a:latin typeface="OpenSymbol"/>
              </a:rPr>
              <a:t>jika</a:t>
            </a:r>
            <a:r>
              <a:rPr lang="en-US" sz="1400" b="0" strike="noStrike" spc="-1" dirty="0">
                <a:solidFill>
                  <a:srgbClr val="000000"/>
                </a:solidFill>
                <a:latin typeface="OpenSymbol"/>
              </a:rPr>
              <a:t> di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akan</a:t>
            </a:r>
            <a:r>
              <a:rPr lang="en-US" sz="1400" b="0" strike="noStrike" spc="-1" dirty="0">
                <a:solidFill>
                  <a:srgbClr val="000000"/>
                </a:solidFill>
                <a:latin typeface="OpenSymbol"/>
              </a:rPr>
              <a:t> </a:t>
            </a:r>
            <a:r>
              <a:rPr lang="en-US" sz="1400" b="0" strike="noStrike" spc="-1" dirty="0" err="1">
                <a:solidFill>
                  <a:srgbClr val="000000"/>
                </a:solidFill>
                <a:latin typeface="OpenSymbol"/>
              </a:rPr>
              <a:t>menuju</a:t>
            </a:r>
            <a:r>
              <a:rPr lang="en-US" sz="1400" b="0" strike="noStrike" spc="-1" dirty="0">
                <a:solidFill>
                  <a:srgbClr val="000000"/>
                </a:solidFill>
                <a:latin typeface="OpenSymbol"/>
              </a:rPr>
              <a:t>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D95E895-6F69-0715-3AB3-B14C5BDA92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57361" y="2143733"/>
            <a:ext cx="4744980" cy="266622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D8D7F-045E-193F-9450-2259D56E177B}"/>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112CE2F9-3C52-E62D-2C3E-6D6B0799D563}"/>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sesudah</a:t>
            </a:r>
            <a:r>
              <a:rPr lang="fr-FR" sz="4000" b="0" strike="noStrike" spc="-1" dirty="0">
                <a:solidFill>
                  <a:schemeClr val="dk1"/>
                </a:solidFill>
                <a:latin typeface="Arial"/>
              </a:rPr>
              <a:t> login</a:t>
            </a:r>
          </a:p>
        </p:txBody>
      </p:sp>
      <p:sp>
        <p:nvSpPr>
          <p:cNvPr id="90" name="PlaceHolder 2">
            <a:extLst>
              <a:ext uri="{FF2B5EF4-FFF2-40B4-BE49-F238E27FC236}">
                <a16:creationId xmlns:a16="http://schemas.microsoft.com/office/drawing/2014/main" id="{7307A2B0-2DB7-995C-C983-C7DC4CAE6A70}"/>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Dashboard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berbeda</a:t>
            </a:r>
            <a:r>
              <a:rPr lang="en-US" sz="1400" b="0" strike="noStrike" spc="-1" dirty="0">
                <a:solidFill>
                  <a:srgbClr val="000000"/>
                </a:solidFill>
                <a:latin typeface="OpenSymbol"/>
              </a:rPr>
              <a:t> </a:t>
            </a:r>
            <a:r>
              <a:rPr lang="en-US" sz="1400" b="0" strike="noStrike" spc="-1" dirty="0" err="1">
                <a:solidFill>
                  <a:srgbClr val="000000"/>
                </a:solidFill>
                <a:latin typeface="OpenSymbol"/>
              </a:rPr>
              <a:t>dengan</a:t>
            </a:r>
            <a:r>
              <a:rPr lang="en-US" sz="1400" b="0" strike="noStrike" spc="-1" dirty="0">
                <a:solidFill>
                  <a:srgbClr val="000000"/>
                </a:solidFill>
                <a:latin typeface="OpenSymbol"/>
              </a:rPr>
              <a:t>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lebih</a:t>
            </a:r>
            <a:r>
              <a:rPr lang="en-US" sz="1400" b="0" strike="noStrike" spc="-1" dirty="0">
                <a:solidFill>
                  <a:srgbClr val="000000"/>
                </a:solidFill>
                <a:latin typeface="OpenSymbol"/>
              </a:rPr>
              <a:t> </a:t>
            </a:r>
            <a:r>
              <a:rPr lang="en-US" sz="1400" b="0" strike="noStrike" spc="-1" dirty="0" err="1">
                <a:solidFill>
                  <a:srgbClr val="000000"/>
                </a:solidFill>
                <a:latin typeface="OpenSymbol"/>
              </a:rPr>
              <a:t>banyak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di </a:t>
            </a:r>
            <a:r>
              <a:rPr lang="en-US" sz="1400" b="0" strike="noStrike" spc="-1" dirty="0" err="1">
                <a:solidFill>
                  <a:srgbClr val="000000"/>
                </a:solidFill>
                <a:latin typeface="OpenSymbol"/>
              </a:rPr>
              <a:t>dapat</a:t>
            </a:r>
            <a:r>
              <a:rPr lang="en-US" sz="1400" b="0" strike="noStrike" spc="-1" dirty="0">
                <a:solidFill>
                  <a:srgbClr val="000000"/>
                </a:solidFill>
                <a:latin typeface="OpenSymbol"/>
              </a:rPr>
              <a:t> </a:t>
            </a:r>
            <a:r>
              <a:rPr lang="en-US" sz="1400" b="0" strike="noStrike" spc="-1" dirty="0" err="1">
                <a:solidFill>
                  <a:srgbClr val="000000"/>
                </a:solidFill>
                <a:latin typeface="OpenSymbol"/>
              </a:rPr>
              <a:t>setelah</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tentunya</a:t>
            </a:r>
            <a:r>
              <a:rPr lang="en-US" sz="1400" b="0" strike="noStrike" spc="-1" dirty="0">
                <a:solidFill>
                  <a:srgbClr val="000000"/>
                </a:solidFill>
                <a:latin typeface="OpenSymbol"/>
              </a:rPr>
              <a:t> </a:t>
            </a:r>
            <a:r>
              <a:rPr lang="en-US" sz="1400" b="0" strike="noStrike" spc="-1" dirty="0" err="1">
                <a:solidFill>
                  <a:srgbClr val="000000"/>
                </a:solidFill>
                <a:latin typeface="OpenSymbol"/>
              </a:rPr>
              <a:t>saat</a:t>
            </a:r>
            <a:r>
              <a:rPr lang="en-US" sz="1400" b="0" strike="noStrike" spc="-1" dirty="0">
                <a:solidFill>
                  <a:srgbClr val="000000"/>
                </a:solidFill>
                <a:latin typeface="OpenSymbol"/>
              </a:rPr>
              <a:t>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banyak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terbuka</a:t>
            </a:r>
            <a:r>
              <a:rPr lang="en-US" sz="1400" b="0" strike="noStrike" spc="-1" dirty="0">
                <a:solidFill>
                  <a:srgbClr val="000000"/>
                </a:solidFill>
                <a:latin typeface="OpenSymbol"/>
              </a:rPr>
              <a:t>.</a:t>
            </a:r>
          </a:p>
        </p:txBody>
      </p:sp>
      <p:pic>
        <p:nvPicPr>
          <p:cNvPr id="3" name="Picture 2">
            <a:extLst>
              <a:ext uri="{FF2B5EF4-FFF2-40B4-BE49-F238E27FC236}">
                <a16:creationId xmlns:a16="http://schemas.microsoft.com/office/drawing/2014/main" id="{AE404B21-EBCF-B2B5-D749-9879629687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33538" y="2186536"/>
            <a:ext cx="4592627" cy="2580619"/>
          </a:xfrm>
          <a:prstGeom prst="rect">
            <a:avLst/>
          </a:prstGeom>
        </p:spPr>
      </p:pic>
    </p:spTree>
    <p:extLst>
      <p:ext uri="{BB962C8B-B14F-4D97-AF65-F5344CB8AC3E}">
        <p14:creationId xmlns:p14="http://schemas.microsoft.com/office/powerpoint/2010/main" val="296138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1ABF-800B-F78C-2595-7E9966CC6302}"/>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0C57BCB3-FDC4-09BF-7815-C82C07B24898}"/>
              </a:ext>
            </a:extLst>
          </p:cNvPr>
          <p:cNvPicPr/>
          <p:nvPr/>
        </p:nvPicPr>
        <p:blipFill>
          <a:blip r:embed="rId2">
            <a:extLst>
              <a:ext uri="{28A0092B-C50C-407E-A947-70E740481C1C}">
                <a14:useLocalDpi xmlns:a14="http://schemas.microsoft.com/office/drawing/2010/main" val="0"/>
              </a:ext>
            </a:extLst>
          </a:blip>
          <a:srcRect t="5885" b="5885"/>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85FF60DE-D964-B893-870A-B0D0C8FCADAF}"/>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56A049CC-1A5A-E1A9-C7B3-A58B6DA7105B}"/>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Profile</a:t>
            </a:r>
            <a:r>
              <a:rPr lang="en" sz="4000" b="0" strike="noStrike" spc="-1" dirty="0">
                <a:solidFill>
                  <a:schemeClr val="lt1"/>
                </a:solidFill>
                <a:latin typeface="Fjalla One"/>
              </a:rPr>
              <a:t>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9F0F9ADC-94A9-A9C6-08A6-4E8DC6B9E1A3}"/>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04</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7CAF7BC-BC9C-4F6F-5AA0-40B0E673EE21}"/>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96164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0FC0-62CF-07A2-1560-508130E9D584}"/>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2163678E-F075-19EB-DF08-5FB637020E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a:t>
            </a:r>
            <a:r>
              <a:rPr lang="fr-FR" sz="4000" spc="-1" dirty="0" err="1">
                <a:solidFill>
                  <a:schemeClr val="dk1"/>
                </a:solidFill>
                <a:latin typeface="Arial"/>
              </a:rPr>
              <a:t>sebelum</a:t>
            </a:r>
            <a:r>
              <a:rPr lang="fr-FR" sz="4000" spc="-1" dirty="0">
                <a:solidFill>
                  <a:schemeClr val="dk1"/>
                </a:solidFill>
                <a:latin typeface="Arial"/>
              </a:rPr>
              <a:t> login</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1D0B382D-BA0A-9098-421C-B19657FD4486}"/>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history </a:t>
            </a:r>
            <a:r>
              <a:rPr lang="en-US" sz="1400" spc="-1" dirty="0" err="1">
                <a:solidFill>
                  <a:srgbClr val="000000"/>
                </a:solidFill>
                <a:latin typeface="OpenSymbol"/>
              </a:rPr>
              <a:t>belanja</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sesudah</a:t>
            </a:r>
            <a:r>
              <a:rPr lang="en-US" sz="1400" spc="-1" dirty="0">
                <a:solidFill>
                  <a:srgbClr val="000000"/>
                </a:solidFill>
                <a:latin typeface="OpenSymbol"/>
              </a:rPr>
              <a:t> login </a:t>
            </a:r>
            <a:r>
              <a:rPr lang="en-US" sz="1400" spc="-1" dirty="0" err="1">
                <a:solidFill>
                  <a:srgbClr val="000000"/>
                </a:solidFill>
                <a:latin typeface="OpenSymbol"/>
              </a:rPr>
              <a:t>belum</a:t>
            </a:r>
            <a:r>
              <a:rPr lang="en-US" sz="1400" spc="-1" dirty="0">
                <a:solidFill>
                  <a:srgbClr val="000000"/>
                </a:solidFill>
                <a:latin typeface="OpenSymbol"/>
              </a:rPr>
              <a:t> di </a:t>
            </a:r>
            <a:r>
              <a:rPr lang="en-US" sz="1400" spc="-1" dirty="0" err="1">
                <a:solidFill>
                  <a:srgbClr val="000000"/>
                </a:solidFill>
                <a:latin typeface="OpenSymbol"/>
              </a:rPr>
              <a:t>buat</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DAD6F0AE-31E2-69E2-8982-CFE25814FC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8418" y="1695416"/>
            <a:ext cx="5782682" cy="2700843"/>
          </a:xfrm>
          <a:prstGeom prst="rect">
            <a:avLst/>
          </a:prstGeom>
        </p:spPr>
      </p:pic>
      <p:pic>
        <p:nvPicPr>
          <p:cNvPr id="2" name="Picture 1">
            <a:extLst>
              <a:ext uri="{FF2B5EF4-FFF2-40B4-BE49-F238E27FC236}">
                <a16:creationId xmlns:a16="http://schemas.microsoft.com/office/drawing/2014/main" id="{0CB439F0-103F-6DDF-7082-721D841B45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418" y="1624005"/>
            <a:ext cx="5782682" cy="3250933"/>
          </a:xfrm>
          <a:prstGeom prst="rect">
            <a:avLst/>
          </a:prstGeom>
        </p:spPr>
      </p:pic>
    </p:spTree>
    <p:extLst>
      <p:ext uri="{BB962C8B-B14F-4D97-AF65-F5344CB8AC3E}">
        <p14:creationId xmlns:p14="http://schemas.microsoft.com/office/powerpoint/2010/main" val="3446100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CE464-0AEB-EEF5-99C1-D478527F7950}"/>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EAF0447A-AA3B-5F95-07F0-46019A2736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page</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BD0AA676-7914-DAD6-33B1-2FDEA380317B}"/>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a:t>
            </a:r>
            <a:r>
              <a:rPr lang="en-US" sz="1400" spc="-1" dirty="0" err="1">
                <a:solidFill>
                  <a:srgbClr val="000000"/>
                </a:solidFill>
                <a:latin typeface="OpenSymbol"/>
              </a:rPr>
              <a:t>cara</a:t>
            </a:r>
            <a:r>
              <a:rPr lang="en-US" sz="1400" spc="-1" dirty="0">
                <a:solidFill>
                  <a:srgbClr val="000000"/>
                </a:solidFill>
                <a:latin typeface="OpenSymbol"/>
              </a:rPr>
              <a:t> </a:t>
            </a:r>
            <a:r>
              <a:rPr lang="en-US" sz="1400" spc="-1" dirty="0" err="1">
                <a:solidFill>
                  <a:srgbClr val="000000"/>
                </a:solidFill>
                <a:latin typeface="OpenSymbol"/>
              </a:rPr>
              <a:t>pemesanan</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menambah</a:t>
            </a:r>
            <a:r>
              <a:rPr lang="en-US" sz="1400" spc="-1" dirty="0">
                <a:solidFill>
                  <a:srgbClr val="000000"/>
                </a:solidFill>
                <a:latin typeface="OpenSymbol"/>
              </a:rPr>
              <a:t> </a:t>
            </a:r>
            <a:r>
              <a:rPr lang="en-US" sz="1400" spc="-1" dirty="0" err="1">
                <a:solidFill>
                  <a:srgbClr val="000000"/>
                </a:solidFill>
                <a:latin typeface="OpenSymbol"/>
              </a:rPr>
              <a:t>fitur</a:t>
            </a:r>
            <a:r>
              <a:rPr lang="en-US" sz="1400" spc="-1" dirty="0">
                <a:solidFill>
                  <a:srgbClr val="000000"/>
                </a:solidFill>
                <a:latin typeface="OpenSymbol"/>
              </a:rPr>
              <a:t> log-out.</a:t>
            </a:r>
            <a:endParaRPr lang="en-US" sz="1400" b="0" strike="noStrike" spc="-1" dirty="0">
              <a:solidFill>
                <a:srgbClr val="000000"/>
              </a:solidFill>
              <a:latin typeface="OpenSymbol"/>
            </a:endParaRPr>
          </a:p>
        </p:txBody>
      </p:sp>
      <p:pic>
        <p:nvPicPr>
          <p:cNvPr id="2" name="Picture 1">
            <a:extLst>
              <a:ext uri="{FF2B5EF4-FFF2-40B4-BE49-F238E27FC236}">
                <a16:creationId xmlns:a16="http://schemas.microsoft.com/office/drawing/2014/main" id="{9BD96112-E8EC-B6EE-C84F-BEC0F0B484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9291" y="1981035"/>
            <a:ext cx="5034280" cy="2828925"/>
          </a:xfrm>
          <a:prstGeom prst="rect">
            <a:avLst/>
          </a:prstGeom>
        </p:spPr>
      </p:pic>
    </p:spTree>
    <p:extLst>
      <p:ext uri="{BB962C8B-B14F-4D97-AF65-F5344CB8AC3E}">
        <p14:creationId xmlns:p14="http://schemas.microsoft.com/office/powerpoint/2010/main" val="382307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8EE9E-3FEA-1EF5-D77E-3CBEF002A4FE}"/>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FFA69D4F-FD65-DC36-7E96-96884D5CAE97}"/>
              </a:ext>
            </a:extLst>
          </p:cNvPr>
          <p:cNvPicPr/>
          <p:nvPr/>
        </p:nvPicPr>
        <p:blipFill>
          <a:blip r:embed="rId2">
            <a:extLst>
              <a:ext uri="{28A0092B-C50C-407E-A947-70E740481C1C}">
                <a14:useLocalDpi xmlns:a14="http://schemas.microsoft.com/office/drawing/2010/main" val="0"/>
              </a:ext>
            </a:extLst>
          </a:blip>
          <a:srcRect t="5885" b="5885"/>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BA49EBA2-C6D8-E4D4-BB91-9418DB2F510C}"/>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525EB152-1CEF-C7AB-13B5-950E8FF67D9B}"/>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b="0" strike="noStrike" spc="-1" dirty="0">
                <a:solidFill>
                  <a:schemeClr val="lt1"/>
                </a:solidFill>
                <a:latin typeface="Fjalla One"/>
              </a:rPr>
              <a:t>Tentang kami</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E4CF0E67-3DC4-2388-12D0-FAA9126A4A26}"/>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05</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3BC2D568-B859-7509-A7B6-B990C374FE39}"/>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365497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8735-C6A6-DA8C-C353-14BD3EDD3AF0}"/>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35A16A95-3650-B13F-9FF3-D69C10CE4FDC}"/>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F19548A9-0A50-E19C-6449-0BA76A7A7CFD}"/>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Page </a:t>
            </a:r>
            <a:r>
              <a:rPr lang="en-US" sz="1400" b="0" strike="noStrike" spc="-1" dirty="0" err="1">
                <a:solidFill>
                  <a:srgbClr val="000000"/>
                </a:solidFill>
                <a:latin typeface="OpenSymbol"/>
              </a:rPr>
              <a:t>tentang</a:t>
            </a:r>
            <a:r>
              <a:rPr lang="en-US" sz="1400" b="0" strike="noStrike" spc="-1" dirty="0">
                <a:solidFill>
                  <a:srgbClr val="000000"/>
                </a:solidFill>
                <a:latin typeface="OpenSymbol"/>
              </a:rPr>
              <a:t> kami yang </a:t>
            </a:r>
            <a:r>
              <a:rPr lang="en-US" sz="1400" b="0" strike="noStrike" spc="-1" dirty="0" err="1">
                <a:solidFill>
                  <a:srgbClr val="000000"/>
                </a:solidFill>
                <a:latin typeface="OpenSymbol"/>
              </a:rPr>
              <a:t>ada</a:t>
            </a:r>
            <a:r>
              <a:rPr lang="en-US" sz="1400" b="0" strike="noStrike" spc="-1" dirty="0">
                <a:solidFill>
                  <a:srgbClr val="000000"/>
                </a:solidFill>
                <a:latin typeface="OpenSymbol"/>
              </a:rPr>
              <a:t> di burger menu, </a:t>
            </a:r>
            <a:r>
              <a:rPr lang="en-US" sz="1400" b="0" strike="noStrike" spc="-1" dirty="0" err="1">
                <a:solidFill>
                  <a:srgbClr val="000000"/>
                </a:solidFill>
                <a:latin typeface="OpenSymbol"/>
              </a:rPr>
              <a:t>dapat</a:t>
            </a:r>
            <a:r>
              <a:rPr lang="en-US" sz="1400" b="0" strike="noStrike" spc="-1" dirty="0">
                <a:solidFill>
                  <a:srgbClr val="000000"/>
                </a:solidFill>
                <a:latin typeface="OpenSymbol"/>
              </a:rPr>
              <a:t> di </a:t>
            </a:r>
            <a:r>
              <a:rPr lang="en-US" sz="1400" b="0" strike="noStrike" spc="-1" dirty="0" err="1">
                <a:solidFill>
                  <a:srgbClr val="000000"/>
                </a:solidFill>
                <a:latin typeface="OpenSymbol"/>
              </a:rPr>
              <a:t>akses</a:t>
            </a:r>
            <a:r>
              <a:rPr lang="en-US" sz="1400" b="0" strike="noStrike" spc="-1" dirty="0">
                <a:solidFill>
                  <a:srgbClr val="000000"/>
                </a:solidFill>
                <a:latin typeface="OpenSymbol"/>
              </a:rPr>
              <a:t>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a:t>
            </a:r>
            <a:r>
              <a:rPr lang="en-US" sz="1400" b="0" strike="noStrike" spc="-1" dirty="0" err="1">
                <a:solidFill>
                  <a:srgbClr val="000000"/>
                </a:solidFill>
                <a:latin typeface="OpenSymbol"/>
              </a:rPr>
              <a:t>atau</a:t>
            </a:r>
            <a:r>
              <a:rPr lang="en-US" sz="1400" b="0" strike="noStrike" spc="-1" dirty="0">
                <a:solidFill>
                  <a:srgbClr val="000000"/>
                </a:solidFill>
                <a:latin typeface="OpenSymbol"/>
              </a:rPr>
              <a:t> </a:t>
            </a:r>
            <a:r>
              <a:rPr lang="en-US" sz="1400" b="0" strike="noStrike" spc="-1" dirty="0" err="1">
                <a:solidFill>
                  <a:srgbClr val="000000"/>
                </a:solidFill>
                <a:latin typeface="OpenSymbol"/>
              </a:rPr>
              <a:t>sesudah</a:t>
            </a:r>
            <a:r>
              <a:rPr lang="en-US" sz="1400" b="0" strike="noStrike" spc="-1" dirty="0">
                <a:solidFill>
                  <a:srgbClr val="000000"/>
                </a:solidFill>
                <a:latin typeface="OpenSymbol"/>
              </a:rPr>
              <a:t> login</a:t>
            </a:r>
          </a:p>
        </p:txBody>
      </p:sp>
      <p:pic>
        <p:nvPicPr>
          <p:cNvPr id="4" name="Picture 3">
            <a:extLst>
              <a:ext uri="{FF2B5EF4-FFF2-40B4-BE49-F238E27FC236}">
                <a16:creationId xmlns:a16="http://schemas.microsoft.com/office/drawing/2014/main" id="{B795E8F4-B9B1-0D93-ACBD-B77C8E627F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79291" y="2008094"/>
            <a:ext cx="4911047" cy="2561659"/>
          </a:xfrm>
          <a:prstGeom prst="rect">
            <a:avLst/>
          </a:prstGeom>
        </p:spPr>
      </p:pic>
      <p:pic>
        <p:nvPicPr>
          <p:cNvPr id="2" name="Google Shape;169;p32">
            <a:extLst>
              <a:ext uri="{FF2B5EF4-FFF2-40B4-BE49-F238E27FC236}">
                <a16:creationId xmlns:a16="http://schemas.microsoft.com/office/drawing/2014/main" id="{A8DEAE7E-23DC-5E78-1057-8863DFAECBBE}"/>
              </a:ext>
            </a:extLst>
          </p:cNvPr>
          <p:cNvPicPr/>
          <p:nvPr/>
        </p:nvPicPr>
        <p:blipFill>
          <a:blip r:embed="rId3" cstate="print">
            <a:extLst>
              <a:ext uri="{28A0092B-C50C-407E-A947-70E740481C1C}">
                <a14:useLocalDpi xmlns:a14="http://schemas.microsoft.com/office/drawing/2010/main" val="0"/>
              </a:ext>
            </a:extLst>
          </a:blip>
          <a:srcRect t="5885" b="5885"/>
          <a:stretch/>
        </p:blipFill>
        <p:spPr>
          <a:xfrm>
            <a:off x="1779290" y="2008094"/>
            <a:ext cx="4911048" cy="2561659"/>
          </a:xfrm>
          <a:prstGeom prst="rect">
            <a:avLst/>
          </a:prstGeom>
          <a:ln w="0">
            <a:noFill/>
          </a:ln>
        </p:spPr>
      </p:pic>
    </p:spTree>
    <p:extLst>
      <p:ext uri="{BB962C8B-B14F-4D97-AF65-F5344CB8AC3E}">
        <p14:creationId xmlns:p14="http://schemas.microsoft.com/office/powerpoint/2010/main" val="4265182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4348E-FD74-D1A6-3B84-4963A321FE61}"/>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6F079A3F-4111-46AC-47DB-021C8517942C}"/>
              </a:ext>
            </a:extLst>
          </p:cNvPr>
          <p:cNvPicPr/>
          <p:nvPr/>
        </p:nvPicPr>
        <p:blipFill>
          <a:blip r:embed="rId2">
            <a:extLst>
              <a:ext uri="{28A0092B-C50C-407E-A947-70E740481C1C}">
                <a14:useLocalDpi xmlns:a14="http://schemas.microsoft.com/office/drawing/2010/main" val="0"/>
              </a:ext>
            </a:extLst>
          </a:blip>
          <a:srcRect t="3005" b="3005"/>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16525256-61E9-A501-2726-8DEC2BD93CC2}"/>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BF5AFB45-A9EA-AD1E-BB02-ACB538EB0749}"/>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Pembayaran</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16C6FCD5-EA59-C619-B310-704F99E8FF93}"/>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06</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962B97C0-5E0F-3217-091B-A1C84197BBC9}"/>
              </a:ext>
            </a:extLst>
          </p:cNvPr>
          <p:cNvCxnSpPr/>
          <p:nvPr/>
        </p:nvCxnSpPr>
        <p:spPr>
          <a:xfrm>
            <a:off x="598320" y="4034160"/>
            <a:ext cx="356040" cy="360"/>
          </a:xfrm>
          <a:prstGeom prst="straightConnector1">
            <a:avLst/>
          </a:prstGeom>
          <a:ln w="9525">
            <a:solidFill>
              <a:srgbClr val="FFFFFF"/>
            </a:solidFill>
            <a:round/>
          </a:ln>
        </p:spPr>
      </p:cxnSp>
      <p:pic>
        <p:nvPicPr>
          <p:cNvPr id="3" name="Picture 2">
            <a:extLst>
              <a:ext uri="{FF2B5EF4-FFF2-40B4-BE49-F238E27FC236}">
                <a16:creationId xmlns:a16="http://schemas.microsoft.com/office/drawing/2014/main" id="{545335FA-5331-4A4C-595B-4D26506B5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565"/>
            <a:ext cx="9144000" cy="5064369"/>
          </a:xfrm>
          <a:prstGeom prst="rect">
            <a:avLst/>
          </a:prstGeom>
        </p:spPr>
      </p:pic>
    </p:spTree>
    <p:extLst>
      <p:ext uri="{BB962C8B-B14F-4D97-AF65-F5344CB8AC3E}">
        <p14:creationId xmlns:p14="http://schemas.microsoft.com/office/powerpoint/2010/main" val="934907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2DA71-C80B-F168-41F5-92D1B6230BF6}"/>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AAE14F13-893D-5BDF-1719-98C73255F4BB}"/>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DADBD12F-4A3C-803A-64F6-F16BCE7BF26C}"/>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Terdapat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pemilihan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kota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sesuai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kabupaten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terdapat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vocer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diskon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serta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pengambilan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localstorage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opsi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ewallet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indent="0">
              <a:lnSpc>
                <a:spcPct val="100000"/>
              </a:lnSpc>
              <a:buNone/>
              <a:tabLst>
                <a:tab pos="0" algn="l"/>
              </a:tabLst>
            </a:pPr>
            <a:endParaRPr lang="en-US" sz="1400" b="0" strike="noStrike" spc="-1" dirty="0">
              <a:solidFill>
                <a:srgbClr val="000000"/>
              </a:solidFill>
              <a:latin typeface="OpenSymbol"/>
            </a:endParaRPr>
          </a:p>
        </p:txBody>
      </p:sp>
      <p:pic>
        <p:nvPicPr>
          <p:cNvPr id="4" name="Picture 3">
            <a:extLst>
              <a:ext uri="{FF2B5EF4-FFF2-40B4-BE49-F238E27FC236}">
                <a16:creationId xmlns:a16="http://schemas.microsoft.com/office/drawing/2014/main" id="{71A3D1BD-A64E-A601-2CB7-124205F5C68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79291" y="2008094"/>
            <a:ext cx="4911047" cy="2561659"/>
          </a:xfrm>
          <a:prstGeom prst="rect">
            <a:avLst/>
          </a:prstGeom>
        </p:spPr>
      </p:pic>
      <p:pic>
        <p:nvPicPr>
          <p:cNvPr id="5" name="Picture 4">
            <a:extLst>
              <a:ext uri="{FF2B5EF4-FFF2-40B4-BE49-F238E27FC236}">
                <a16:creationId xmlns:a16="http://schemas.microsoft.com/office/drawing/2014/main" id="{B822C37C-00FD-C872-6262-0AE4103C7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291" y="2052621"/>
            <a:ext cx="4464423" cy="2472603"/>
          </a:xfrm>
          <a:prstGeom prst="rect">
            <a:avLst/>
          </a:prstGeom>
        </p:spPr>
      </p:pic>
    </p:spTree>
    <p:extLst>
      <p:ext uri="{BB962C8B-B14F-4D97-AF65-F5344CB8AC3E}">
        <p14:creationId xmlns:p14="http://schemas.microsoft.com/office/powerpoint/2010/main" val="1610216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oogle Shape;162;p31"/>
          <p:cNvPicPr/>
          <p:nvPr/>
        </p:nvPicPr>
        <p:blipFill>
          <a:blip r:embed="rId2"/>
          <a:srcRect t="3296" b="3296"/>
          <a:stretch/>
        </p:blipFill>
        <p:spPr>
          <a:xfrm>
            <a:off x="228600" y="228600"/>
            <a:ext cx="3346560" cy="4690440"/>
          </a:xfrm>
          <a:prstGeom prst="rect">
            <a:avLst/>
          </a:prstGeom>
          <a:ln w="0">
            <a:noFill/>
          </a:ln>
        </p:spPr>
      </p:pic>
      <p:sp>
        <p:nvSpPr>
          <p:cNvPr id="63" name="PlaceHolder 1"/>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Fjalla One"/>
                <a:ea typeface="Fjalla One"/>
              </a:rPr>
              <a:t>Pendahuluan</a:t>
            </a:r>
            <a:endParaRPr lang="fr-FR" sz="2600" b="0" strike="noStrike" spc="-1">
              <a:solidFill>
                <a:schemeClr val="dk1"/>
              </a:solidFill>
              <a:latin typeface="Arial"/>
            </a:endParaRPr>
          </a:p>
        </p:txBody>
      </p:sp>
      <p:sp>
        <p:nvSpPr>
          <p:cNvPr id="64" name="PlaceHolder 2"/>
          <p:cNvSpPr>
            <a:spLocks noGrp="1"/>
          </p:cNvSpPr>
          <p:nvPr>
            <p:ph/>
          </p:nvPr>
        </p:nvSpPr>
        <p:spPr>
          <a:xfrm>
            <a:off x="3914640" y="1266840"/>
            <a:ext cx="5000400" cy="3647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Inter"/>
                <a:ea typeface="Inter"/>
              </a:rPr>
              <a:t>Dalam presentasi ini, kita akan membahas mengenai web yang telah kami buat yaitu sund resto kata sund di ambil dari sultan and friend, untuk fungsi dari web ini sendiri yaitu memesan makanan secara instan tanpa ribet!! </a:t>
            </a:r>
            <a:r>
              <a:rPr lang="en-US" sz="1400" b="0" strike="noStrike" spc="-1" dirty="0">
                <a:solidFill>
                  <a:schemeClr val="dk1"/>
                </a:solidFill>
                <a:latin typeface="Inter"/>
                <a:ea typeface="Inter"/>
              </a:rPr>
              <a:t>K</a:t>
            </a:r>
            <a:r>
              <a:rPr lang="en" sz="1400" b="0" strike="noStrike" spc="-1" dirty="0">
                <a:solidFill>
                  <a:schemeClr val="dk1"/>
                </a:solidFill>
                <a:latin typeface="Inter"/>
                <a:ea typeface="Inter"/>
              </a:rPr>
              <a:t>ita akan membahas aspek-aspek penting dari tampilan situs web, termasuk desain layout dan pengalaman pengguna. Yang di buat oleh kelompok 6 kelas X-TJKT.</a:t>
            </a:r>
            <a:endParaRPr lang="fr-FR" sz="1400" b="0" strike="noStrike" spc="-1" dirty="0">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1B2A-33EB-8268-7F44-5A45EAFEB5CD}"/>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FF9C2AAB-C026-4C58-0821-F331DAF98B15}"/>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946CEAC3-B8FC-FECE-B5C0-0F41271B8B41}"/>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Autentic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page: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Berisi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input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memasukan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terbatas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0000"/>
              </a:lnSpc>
              <a:buNone/>
              <a:tabLst>
                <a:tab pos="0" algn="l"/>
              </a:tabLst>
            </a:pPr>
            <a:endParaRPr lang="en-US" sz="1400" b="0" strike="noStrike" spc="-1" dirty="0">
              <a:solidFill>
                <a:srgbClr val="000000"/>
              </a:solidFill>
              <a:latin typeface="OpenSymbol"/>
            </a:endParaRPr>
          </a:p>
        </p:txBody>
      </p:sp>
      <p:pic>
        <p:nvPicPr>
          <p:cNvPr id="5" name="Picture 4">
            <a:extLst>
              <a:ext uri="{FF2B5EF4-FFF2-40B4-BE49-F238E27FC236}">
                <a16:creationId xmlns:a16="http://schemas.microsoft.com/office/drawing/2014/main" id="{706F2A66-C94B-118C-6E79-425A8F9F76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811305" y="2052621"/>
            <a:ext cx="4400395" cy="2472603"/>
          </a:xfrm>
          <a:prstGeom prst="rect">
            <a:avLst/>
          </a:prstGeom>
        </p:spPr>
      </p:pic>
    </p:spTree>
    <p:extLst>
      <p:ext uri="{BB962C8B-B14F-4D97-AF65-F5344CB8AC3E}">
        <p14:creationId xmlns:p14="http://schemas.microsoft.com/office/powerpoint/2010/main" val="1297618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F9B9B-7C81-6706-04D8-8258FF699942}"/>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F18E56B1-CBF1-6519-B92E-76952721B678}"/>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5728C6CB-7969-BB4E-086D-CE21DB4630EE}"/>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800" kern="100" dirty="0">
                <a:latin typeface="Calibri" panose="020F0502020204030204" pitchFamily="34" charset="0"/>
                <a:ea typeface="Calibri" panose="020F0502020204030204" pitchFamily="34" charset="0"/>
                <a:cs typeface="Times New Roman" panose="02020603050405020304" pitchFamily="18" charset="0"/>
              </a:rPr>
              <a:t>Proses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page: Page yang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akan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otomatis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page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berhasil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kurun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waktu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5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dtk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0000"/>
              </a:lnSpc>
              <a:buNone/>
              <a:tabLst>
                <a:tab pos="0" algn="l"/>
              </a:tabLst>
            </a:pPr>
            <a:endParaRPr lang="en-US" sz="1400" b="0" strike="noStrike" spc="-1" dirty="0">
              <a:solidFill>
                <a:srgbClr val="000000"/>
              </a:solidFill>
              <a:latin typeface="OpenSymbol"/>
            </a:endParaRPr>
          </a:p>
        </p:txBody>
      </p:sp>
      <p:pic>
        <p:nvPicPr>
          <p:cNvPr id="5" name="Picture 4">
            <a:extLst>
              <a:ext uri="{FF2B5EF4-FFF2-40B4-BE49-F238E27FC236}">
                <a16:creationId xmlns:a16="http://schemas.microsoft.com/office/drawing/2014/main" id="{B07E0B63-E634-A50F-F53C-0B2FE31FBF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811305" y="2052621"/>
            <a:ext cx="4400395" cy="2472602"/>
          </a:xfrm>
          <a:prstGeom prst="rect">
            <a:avLst/>
          </a:prstGeom>
        </p:spPr>
      </p:pic>
    </p:spTree>
    <p:extLst>
      <p:ext uri="{BB962C8B-B14F-4D97-AF65-F5344CB8AC3E}">
        <p14:creationId xmlns:p14="http://schemas.microsoft.com/office/powerpoint/2010/main" val="715190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7924C-A48C-BEF3-DC7D-C08693458B16}"/>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58DAA1D9-F497-ADFD-F7D4-507432C1283B}"/>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92B50707-BB27-1153-CA82-C66C10024FC6}"/>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Berhasil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page: </a:t>
            </a:r>
            <a:r>
              <a:rPr lang="en-US" sz="1800" dirty="0">
                <a:effectLst/>
                <a:latin typeface="Calibri" panose="020F0502020204030204" pitchFamily="34" charset="0"/>
                <a:ea typeface="Calibri" panose="020F0502020204030204" pitchFamily="34" charset="0"/>
                <a:cs typeface="Times New Roman" panose="02020603050405020304" pitchFamily="18" charset="0"/>
              </a:rPr>
              <a:t>Page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mengambil</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page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sebelumnya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fitur</a:t>
            </a:r>
            <a:r>
              <a:rPr lang="en-US" sz="1800" dirty="0">
                <a:effectLst/>
                <a:latin typeface="Calibri" panose="020F0502020204030204" pitchFamily="34" charset="0"/>
                <a:ea typeface="Calibri" panose="020F0502020204030204" pitchFamily="34" charset="0"/>
                <a:cs typeface="Times New Roman" panose="02020603050405020304" pitchFamily="18" charset="0"/>
              </a:rPr>
              <a:t> print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serta</a:t>
            </a:r>
            <a:r>
              <a:rPr lang="en-US" sz="1800">
                <a:effectLst/>
                <a:latin typeface="Calibri" panose="020F0502020204030204" pitchFamily="34" charset="0"/>
                <a:ea typeface="Calibri" panose="020F0502020204030204" pitchFamily="34" charset="0"/>
                <a:cs typeface="Times New Roman" panose="02020603050405020304" pitchFamily="18" charset="0"/>
              </a:rPr>
              <a:t> rating</a:t>
            </a:r>
            <a:endParaRPr lang="en-US" sz="1400" b="0" strike="noStrike" spc="-1" dirty="0">
              <a:solidFill>
                <a:srgbClr val="000000"/>
              </a:solidFill>
              <a:latin typeface="OpenSymbol"/>
            </a:endParaRPr>
          </a:p>
        </p:txBody>
      </p:sp>
      <p:pic>
        <p:nvPicPr>
          <p:cNvPr id="2" name="Picture 1">
            <a:extLst>
              <a:ext uri="{FF2B5EF4-FFF2-40B4-BE49-F238E27FC236}">
                <a16:creationId xmlns:a16="http://schemas.microsoft.com/office/drawing/2014/main" id="{5407200F-650E-EB97-D7E0-4E47A8A96A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7520" y="1836569"/>
            <a:ext cx="1926739" cy="2776914"/>
          </a:xfrm>
          <a:prstGeom prst="rect">
            <a:avLst/>
          </a:prstGeom>
        </p:spPr>
      </p:pic>
    </p:spTree>
    <p:extLst>
      <p:ext uri="{BB962C8B-B14F-4D97-AF65-F5344CB8AC3E}">
        <p14:creationId xmlns:p14="http://schemas.microsoft.com/office/powerpoint/2010/main" val="3983655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4EEC6-7A4C-607B-2AA8-28FEA9ADA4AB}"/>
            </a:ext>
          </a:extLst>
        </p:cNvPr>
        <p:cNvGrpSpPr/>
        <p:nvPr/>
      </p:nvGrpSpPr>
      <p:grpSpPr>
        <a:xfrm>
          <a:off x="0" y="0"/>
          <a:ext cx="0" cy="0"/>
          <a:chOff x="0" y="0"/>
          <a:chExt cx="0" cy="0"/>
        </a:xfrm>
      </p:grpSpPr>
      <p:pic>
        <p:nvPicPr>
          <p:cNvPr id="62" name="Google Shape;162;p31">
            <a:extLst>
              <a:ext uri="{FF2B5EF4-FFF2-40B4-BE49-F238E27FC236}">
                <a16:creationId xmlns:a16="http://schemas.microsoft.com/office/drawing/2014/main" id="{1F5449AB-BF98-BE10-7F49-1162AF4F9DBA}"/>
              </a:ext>
            </a:extLst>
          </p:cNvPr>
          <p:cNvPicPr/>
          <p:nvPr/>
        </p:nvPicPr>
        <p:blipFill>
          <a:blip r:embed="rId2" cstate="print">
            <a:extLst>
              <a:ext uri="{28A0092B-C50C-407E-A947-70E740481C1C}">
                <a14:useLocalDpi xmlns:a14="http://schemas.microsoft.com/office/drawing/2010/main" val="0"/>
              </a:ext>
            </a:extLst>
          </a:blip>
          <a:srcRect l="23244" r="23244"/>
          <a:stretch/>
        </p:blipFill>
        <p:spPr>
          <a:xfrm>
            <a:off x="228600" y="228600"/>
            <a:ext cx="3346560" cy="4690440"/>
          </a:xfrm>
          <a:prstGeom prst="rect">
            <a:avLst/>
          </a:prstGeom>
          <a:ln w="0">
            <a:noFill/>
          </a:ln>
        </p:spPr>
      </p:pic>
      <p:sp>
        <p:nvSpPr>
          <p:cNvPr id="63" name="PlaceHolder 1">
            <a:extLst>
              <a:ext uri="{FF2B5EF4-FFF2-40B4-BE49-F238E27FC236}">
                <a16:creationId xmlns:a16="http://schemas.microsoft.com/office/drawing/2014/main" id="{F50DAC9C-0524-4BDB-1A4E-551B3C8876E9}"/>
              </a:ext>
            </a:extLst>
          </p:cNvPr>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spc="-1" dirty="0">
                <a:solidFill>
                  <a:schemeClr val="dk1"/>
                </a:solidFill>
                <a:latin typeface="Fjalla One"/>
              </a:rPr>
              <a:t>Kesimpulan</a:t>
            </a:r>
            <a:endParaRPr lang="fr-FR" sz="2600" b="0" strike="noStrike" spc="-1" dirty="0">
              <a:solidFill>
                <a:schemeClr val="dk1"/>
              </a:solidFill>
              <a:latin typeface="Arial"/>
            </a:endParaRPr>
          </a:p>
        </p:txBody>
      </p:sp>
      <p:sp>
        <p:nvSpPr>
          <p:cNvPr id="64" name="PlaceHolder 2">
            <a:extLst>
              <a:ext uri="{FF2B5EF4-FFF2-40B4-BE49-F238E27FC236}">
                <a16:creationId xmlns:a16="http://schemas.microsoft.com/office/drawing/2014/main" id="{AC086577-C40B-A8CE-C376-AF596C39DDB0}"/>
              </a:ext>
            </a:extLst>
          </p:cNvPr>
          <p:cNvSpPr>
            <a:spLocks noGrp="1"/>
          </p:cNvSpPr>
          <p:nvPr>
            <p:ph/>
          </p:nvPr>
        </p:nvSpPr>
        <p:spPr>
          <a:xfrm>
            <a:off x="3914640" y="1266840"/>
            <a:ext cx="5000400" cy="3647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dirty="0">
                <a:latin typeface="Inter"/>
              </a:rPr>
              <a:t>Sund Resto </a:t>
            </a:r>
            <a:r>
              <a:rPr lang="en-US" sz="1400" dirty="0" err="1">
                <a:latin typeface="Inter"/>
              </a:rPr>
              <a:t>hadir</a:t>
            </a:r>
            <a:r>
              <a:rPr lang="en-US" sz="1400" dirty="0">
                <a:latin typeface="Inter"/>
              </a:rPr>
              <a:t> </a:t>
            </a:r>
            <a:r>
              <a:rPr lang="en-US" sz="1400" dirty="0" err="1">
                <a:latin typeface="Inter"/>
              </a:rPr>
              <a:t>sebagai</a:t>
            </a:r>
            <a:r>
              <a:rPr lang="en-US" sz="1400" dirty="0">
                <a:latin typeface="Inter"/>
              </a:rPr>
              <a:t> </a:t>
            </a:r>
            <a:r>
              <a:rPr lang="en-US" sz="1400" dirty="0" err="1">
                <a:latin typeface="Inter"/>
              </a:rPr>
              <a:t>solusi</a:t>
            </a:r>
            <a:r>
              <a:rPr lang="en-US" sz="1400" dirty="0">
                <a:latin typeface="Inter"/>
              </a:rPr>
              <a:t> modern </a:t>
            </a:r>
            <a:r>
              <a:rPr lang="en-US" sz="1400" dirty="0" err="1">
                <a:latin typeface="Inter"/>
              </a:rPr>
              <a:t>dalam</a:t>
            </a:r>
            <a:r>
              <a:rPr lang="en-US" sz="1400" dirty="0">
                <a:latin typeface="Inter"/>
              </a:rPr>
              <a:t> dunia </a:t>
            </a:r>
            <a:r>
              <a:rPr lang="en-US" sz="1400" dirty="0" err="1">
                <a:latin typeface="Inter"/>
              </a:rPr>
              <a:t>kuliner</a:t>
            </a:r>
            <a:r>
              <a:rPr lang="en-US" sz="1400" dirty="0">
                <a:latin typeface="Inter"/>
              </a:rPr>
              <a:t> </a:t>
            </a:r>
            <a:r>
              <a:rPr lang="en-US" sz="1400" dirty="0" err="1">
                <a:latin typeface="Inter"/>
              </a:rPr>
              <a:t>dengan</a:t>
            </a:r>
            <a:r>
              <a:rPr lang="en-US" sz="1400" dirty="0">
                <a:latin typeface="Inter"/>
              </a:rPr>
              <a:t> </a:t>
            </a:r>
            <a:r>
              <a:rPr lang="en-US" sz="1400" dirty="0" err="1">
                <a:latin typeface="Inter"/>
              </a:rPr>
              <a:t>menyediakan</a:t>
            </a:r>
            <a:r>
              <a:rPr lang="en-US" sz="1400" dirty="0">
                <a:latin typeface="Inter"/>
              </a:rPr>
              <a:t> platform </a:t>
            </a:r>
            <a:r>
              <a:rPr lang="en-US" sz="1400" dirty="0" err="1">
                <a:latin typeface="Inter"/>
              </a:rPr>
              <a:t>pemesanan</a:t>
            </a:r>
            <a:r>
              <a:rPr lang="en-US" sz="1400" dirty="0">
                <a:latin typeface="Inter"/>
              </a:rPr>
              <a:t> </a:t>
            </a:r>
            <a:r>
              <a:rPr lang="en-US" sz="1400" dirty="0" err="1">
                <a:latin typeface="Inter"/>
              </a:rPr>
              <a:t>makanan</a:t>
            </a:r>
            <a:r>
              <a:rPr lang="en-US" sz="1400" dirty="0">
                <a:latin typeface="Inter"/>
              </a:rPr>
              <a:t> </a:t>
            </a:r>
            <a:r>
              <a:rPr lang="en-US" sz="1400" dirty="0" err="1">
                <a:latin typeface="Inter"/>
              </a:rPr>
              <a:t>secara</a:t>
            </a:r>
            <a:r>
              <a:rPr lang="en-US" sz="1400" dirty="0">
                <a:latin typeface="Inter"/>
              </a:rPr>
              <a:t> online yang </a:t>
            </a:r>
            <a:r>
              <a:rPr lang="en-US" sz="1400" dirty="0" err="1">
                <a:latin typeface="Inter"/>
              </a:rPr>
              <a:t>cepat</a:t>
            </a:r>
            <a:r>
              <a:rPr lang="en-US" sz="1400" dirty="0">
                <a:latin typeface="Inter"/>
              </a:rPr>
              <a:t>, </a:t>
            </a:r>
            <a:r>
              <a:rPr lang="en-US" sz="1400" dirty="0" err="1">
                <a:latin typeface="Inter"/>
              </a:rPr>
              <a:t>mudah</a:t>
            </a:r>
            <a:r>
              <a:rPr lang="en-US" sz="1400" dirty="0">
                <a:latin typeface="Inter"/>
              </a:rPr>
              <a:t>, dan </a:t>
            </a:r>
            <a:r>
              <a:rPr lang="en-US" sz="1400" dirty="0" err="1">
                <a:latin typeface="Inter"/>
              </a:rPr>
              <a:t>efisien</a:t>
            </a:r>
            <a:r>
              <a:rPr lang="en-US" sz="1400" dirty="0">
                <a:latin typeface="Inter"/>
              </a:rPr>
              <a:t>. </a:t>
            </a:r>
            <a:r>
              <a:rPr lang="en-US" sz="1400" dirty="0" err="1">
                <a:latin typeface="Inter"/>
              </a:rPr>
              <a:t>Melalui</a:t>
            </a:r>
            <a:r>
              <a:rPr lang="en-US" sz="1400" dirty="0">
                <a:latin typeface="Inter"/>
              </a:rPr>
              <a:t> </a:t>
            </a:r>
            <a:r>
              <a:rPr lang="en-US" sz="1400" dirty="0" err="1">
                <a:latin typeface="Inter"/>
              </a:rPr>
              <a:t>tampilan</a:t>
            </a:r>
            <a:r>
              <a:rPr lang="en-US" sz="1400" dirty="0">
                <a:latin typeface="Inter"/>
              </a:rPr>
              <a:t> yang </a:t>
            </a:r>
            <a:r>
              <a:rPr lang="en-US" sz="1400" dirty="0" err="1">
                <a:latin typeface="Inter"/>
              </a:rPr>
              <a:t>ramah</a:t>
            </a:r>
            <a:r>
              <a:rPr lang="en-US" sz="1400" dirty="0">
                <a:latin typeface="Inter"/>
              </a:rPr>
              <a:t> </a:t>
            </a:r>
            <a:r>
              <a:rPr lang="en-US" sz="1400" dirty="0" err="1">
                <a:latin typeface="Inter"/>
              </a:rPr>
              <a:t>pengguna</a:t>
            </a:r>
            <a:r>
              <a:rPr lang="en-US" sz="1400" dirty="0">
                <a:latin typeface="Inter"/>
              </a:rPr>
              <a:t> dan </a:t>
            </a:r>
            <a:r>
              <a:rPr lang="en-US" sz="1400" dirty="0" err="1">
                <a:latin typeface="Inter"/>
              </a:rPr>
              <a:t>fitur-fitur</a:t>
            </a:r>
            <a:r>
              <a:rPr lang="en-US" sz="1400" dirty="0">
                <a:latin typeface="Inter"/>
              </a:rPr>
              <a:t> </a:t>
            </a:r>
            <a:r>
              <a:rPr lang="en-US" sz="1400" dirty="0" err="1">
                <a:latin typeface="Inter"/>
              </a:rPr>
              <a:t>fungsional</a:t>
            </a:r>
            <a:r>
              <a:rPr lang="en-US" sz="1400" dirty="0">
                <a:latin typeface="Inter"/>
              </a:rPr>
              <a:t>, Sund Resto </a:t>
            </a:r>
            <a:r>
              <a:rPr lang="en-US" sz="1400" dirty="0" err="1">
                <a:latin typeface="Inter"/>
              </a:rPr>
              <a:t>tidak</a:t>
            </a:r>
            <a:r>
              <a:rPr lang="en-US" sz="1400" dirty="0">
                <a:latin typeface="Inter"/>
              </a:rPr>
              <a:t> </a:t>
            </a:r>
            <a:r>
              <a:rPr lang="en-US" sz="1400" dirty="0" err="1">
                <a:latin typeface="Inter"/>
              </a:rPr>
              <a:t>hanya</a:t>
            </a:r>
            <a:r>
              <a:rPr lang="en-US" sz="1400" dirty="0">
                <a:latin typeface="Inter"/>
              </a:rPr>
              <a:t> </a:t>
            </a:r>
            <a:r>
              <a:rPr lang="en-US" sz="1400" dirty="0" err="1">
                <a:latin typeface="Inter"/>
              </a:rPr>
              <a:t>mempermudah</a:t>
            </a:r>
            <a:r>
              <a:rPr lang="en-US" sz="1400" dirty="0">
                <a:latin typeface="Inter"/>
              </a:rPr>
              <a:t> </a:t>
            </a:r>
            <a:r>
              <a:rPr lang="en-US" sz="1400" dirty="0" err="1">
                <a:latin typeface="Inter"/>
              </a:rPr>
              <a:t>pelanggan</a:t>
            </a:r>
            <a:r>
              <a:rPr lang="en-US" sz="1400" dirty="0">
                <a:latin typeface="Inter"/>
              </a:rPr>
              <a:t> </a:t>
            </a:r>
            <a:r>
              <a:rPr lang="en-US" sz="1400" dirty="0" err="1">
                <a:latin typeface="Inter"/>
              </a:rPr>
              <a:t>dalam</a:t>
            </a:r>
            <a:r>
              <a:rPr lang="en-US" sz="1400" dirty="0">
                <a:latin typeface="Inter"/>
              </a:rPr>
              <a:t> </a:t>
            </a:r>
            <a:r>
              <a:rPr lang="en-US" sz="1400" dirty="0" err="1">
                <a:latin typeface="Inter"/>
              </a:rPr>
              <a:t>bertransaksi</a:t>
            </a:r>
            <a:r>
              <a:rPr lang="en-US" sz="1400" dirty="0">
                <a:latin typeface="Inter"/>
              </a:rPr>
              <a:t>, </a:t>
            </a:r>
            <a:r>
              <a:rPr lang="en-US" sz="1400" dirty="0" err="1">
                <a:latin typeface="Inter"/>
              </a:rPr>
              <a:t>tetapi</a:t>
            </a:r>
            <a:r>
              <a:rPr lang="en-US" sz="1400" dirty="0">
                <a:latin typeface="Inter"/>
              </a:rPr>
              <a:t> juga </a:t>
            </a:r>
            <a:r>
              <a:rPr lang="en-US" sz="1400" dirty="0" err="1">
                <a:latin typeface="Inter"/>
              </a:rPr>
              <a:t>membantu</a:t>
            </a:r>
            <a:r>
              <a:rPr lang="en-US" sz="1400" dirty="0">
                <a:latin typeface="Inter"/>
              </a:rPr>
              <a:t> </a:t>
            </a:r>
            <a:r>
              <a:rPr lang="en-US" sz="1400" dirty="0" err="1">
                <a:latin typeface="Inter"/>
              </a:rPr>
              <a:t>pelaku</a:t>
            </a:r>
            <a:r>
              <a:rPr lang="en-US" sz="1400" dirty="0">
                <a:latin typeface="Inter"/>
              </a:rPr>
              <a:t> </a:t>
            </a:r>
            <a:r>
              <a:rPr lang="en-US" sz="1400" dirty="0" err="1">
                <a:latin typeface="Inter"/>
              </a:rPr>
              <a:t>usaha</a:t>
            </a:r>
            <a:r>
              <a:rPr lang="en-US" sz="1400" dirty="0">
                <a:latin typeface="Inter"/>
              </a:rPr>
              <a:t> </a:t>
            </a:r>
            <a:r>
              <a:rPr lang="en-US" sz="1400" dirty="0" err="1">
                <a:latin typeface="Inter"/>
              </a:rPr>
              <a:t>kuliner</a:t>
            </a:r>
            <a:r>
              <a:rPr lang="en-US" sz="1400" dirty="0">
                <a:latin typeface="Inter"/>
              </a:rPr>
              <a:t> </a:t>
            </a:r>
            <a:r>
              <a:rPr lang="en-US" sz="1400" dirty="0" err="1">
                <a:latin typeface="Inter"/>
              </a:rPr>
              <a:t>lokal</a:t>
            </a:r>
            <a:r>
              <a:rPr lang="en-US" sz="1400" dirty="0">
                <a:latin typeface="Inter"/>
              </a:rPr>
              <a:t> </a:t>
            </a:r>
            <a:r>
              <a:rPr lang="en-US" sz="1400" dirty="0" err="1">
                <a:latin typeface="Inter"/>
              </a:rPr>
              <a:t>memperluas</a:t>
            </a:r>
            <a:r>
              <a:rPr lang="en-US" sz="1400" dirty="0">
                <a:latin typeface="Inter"/>
              </a:rPr>
              <a:t> </a:t>
            </a:r>
            <a:r>
              <a:rPr lang="en-US" sz="1400" dirty="0" err="1">
                <a:latin typeface="Inter"/>
              </a:rPr>
              <a:t>jangkauan</a:t>
            </a:r>
            <a:r>
              <a:rPr lang="en-US" sz="1400" dirty="0">
                <a:latin typeface="Inter"/>
              </a:rPr>
              <a:t> pasar </a:t>
            </a:r>
            <a:r>
              <a:rPr lang="en-US" sz="1400" dirty="0" err="1">
                <a:latin typeface="Inter"/>
              </a:rPr>
              <a:t>mereka</a:t>
            </a:r>
            <a:r>
              <a:rPr lang="en-US" sz="1400" dirty="0">
                <a:latin typeface="Inter"/>
              </a:rPr>
              <a:t> </a:t>
            </a:r>
            <a:r>
              <a:rPr lang="en-US" sz="1400" dirty="0" err="1">
                <a:latin typeface="Inter"/>
              </a:rPr>
              <a:t>secara</a:t>
            </a:r>
            <a:r>
              <a:rPr lang="en-US" sz="1400" dirty="0">
                <a:latin typeface="Inter"/>
              </a:rPr>
              <a:t> digital.</a:t>
            </a:r>
            <a:endParaRPr lang="fr-FR" sz="1400" b="0" strike="noStrike" spc="-1" dirty="0">
              <a:solidFill>
                <a:srgbClr val="000000"/>
              </a:solidFill>
              <a:latin typeface="Inter"/>
            </a:endParaRPr>
          </a:p>
        </p:txBody>
      </p:sp>
    </p:spTree>
    <p:extLst>
      <p:ext uri="{BB962C8B-B14F-4D97-AF65-F5344CB8AC3E}">
        <p14:creationId xmlns:p14="http://schemas.microsoft.com/office/powerpoint/2010/main" val="306832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0F75B-027B-FD3B-6FE3-DD606862AEBD}"/>
            </a:ext>
          </a:extLst>
        </p:cNvPr>
        <p:cNvGrpSpPr/>
        <p:nvPr/>
      </p:nvGrpSpPr>
      <p:grpSpPr>
        <a:xfrm>
          <a:off x="0" y="0"/>
          <a:ext cx="0" cy="0"/>
          <a:chOff x="0" y="0"/>
          <a:chExt cx="0" cy="0"/>
        </a:xfrm>
      </p:grpSpPr>
      <p:sp>
        <p:nvSpPr>
          <p:cNvPr id="91" name="PlaceHolder 1">
            <a:extLst>
              <a:ext uri="{FF2B5EF4-FFF2-40B4-BE49-F238E27FC236}">
                <a16:creationId xmlns:a16="http://schemas.microsoft.com/office/drawing/2014/main" id="{A1BD885B-F785-6DB9-0410-30AE66F20A17}"/>
              </a:ext>
            </a:extLst>
          </p:cNvPr>
          <p:cNvSpPr>
            <a:spLocks noGrp="1"/>
          </p:cNvSpPr>
          <p:nvPr>
            <p:ph type="title"/>
          </p:nvPr>
        </p:nvSpPr>
        <p:spPr>
          <a:xfrm>
            <a:off x="447840" y="2571840"/>
            <a:ext cx="3809520" cy="10569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Fjalla One"/>
                <a:ea typeface="Fjalla One"/>
              </a:rPr>
              <a:t>Thank you!</a:t>
            </a:r>
            <a:endParaRPr lang="fr-FR" sz="5000" b="0" strike="noStrike" spc="-1">
              <a:solidFill>
                <a:schemeClr val="dk1"/>
              </a:solidFill>
              <a:latin typeface="Arial"/>
            </a:endParaRPr>
          </a:p>
        </p:txBody>
      </p:sp>
      <p:sp>
        <p:nvSpPr>
          <p:cNvPr id="92" name="PlaceHolder 2">
            <a:extLst>
              <a:ext uri="{FF2B5EF4-FFF2-40B4-BE49-F238E27FC236}">
                <a16:creationId xmlns:a16="http://schemas.microsoft.com/office/drawing/2014/main" id="{CB4D8D5B-0332-45C1-C1B8-4680C805D5EE}"/>
              </a:ext>
            </a:extLst>
          </p:cNvPr>
          <p:cNvSpPr>
            <a:spLocks noGrp="1"/>
          </p:cNvSpPr>
          <p:nvPr>
            <p:ph type="subTitle"/>
          </p:nvPr>
        </p:nvSpPr>
        <p:spPr>
          <a:xfrm>
            <a:off x="447840" y="3714840"/>
            <a:ext cx="2599920" cy="1047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Do you have any questions?</a:t>
            </a:r>
            <a:endParaRPr lang="en-US" sz="1200" b="0" strike="noStrike" spc="-1">
              <a:solidFill>
                <a:srgbClr val="000000"/>
              </a:solidFill>
              <a:latin typeface="OpenSymbol"/>
            </a:endParaRPr>
          </a:p>
        </p:txBody>
      </p:sp>
      <p:sp>
        <p:nvSpPr>
          <p:cNvPr id="93" name="Google Shape;291;p41">
            <a:extLst>
              <a:ext uri="{FF2B5EF4-FFF2-40B4-BE49-F238E27FC236}">
                <a16:creationId xmlns:a16="http://schemas.microsoft.com/office/drawing/2014/main" id="{D0E10FCB-1932-F59D-4CF7-42387651A557}"/>
              </a:ext>
            </a:extLst>
          </p:cNvPr>
          <p:cNvSpPr/>
          <p:nvPr/>
        </p:nvSpPr>
        <p:spPr>
          <a:xfrm>
            <a:off x="6048360" y="1333440"/>
            <a:ext cx="2866680" cy="342720"/>
          </a:xfrm>
          <a:prstGeom prst="rect">
            <a:avLst/>
          </a:prstGeom>
          <a:noFill/>
          <a:ln w="0">
            <a:noFill/>
          </a:ln>
        </p:spPr>
        <p:style>
          <a:lnRef idx="0">
            <a:scrgbClr r="0" g="0" b="0"/>
          </a:lnRef>
          <a:fillRef idx="0">
            <a:scrgbClr r="0" g="0" b="0"/>
          </a:fillRef>
          <a:effectRef idx="0">
            <a:scrgbClr r="0" g="0" b="0"/>
          </a:effectRef>
          <a:fontRef idx="minor"/>
        </p:style>
        <p:txBody>
          <a:bodyPr lIns="870823080" tIns="171360" rIns="870823080" bIns="17136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000000"/>
              </a:solidFill>
              <a:latin typeface="OpenSymbol"/>
            </a:endParaRPr>
          </a:p>
        </p:txBody>
      </p:sp>
      <p:sp>
        <p:nvSpPr>
          <p:cNvPr id="94" name="Google Shape;292;p41">
            <a:extLst>
              <a:ext uri="{FF2B5EF4-FFF2-40B4-BE49-F238E27FC236}">
                <a16:creationId xmlns:a16="http://schemas.microsoft.com/office/drawing/2014/main" id="{F9B2402F-B0C8-B3ED-8FE9-BDBD9D53DC3B}"/>
              </a:ext>
            </a:extLst>
          </p:cNvPr>
          <p:cNvSpPr/>
          <p:nvPr/>
        </p:nvSpPr>
        <p:spPr>
          <a:xfrm>
            <a:off x="6124320" y="1907280"/>
            <a:ext cx="290880" cy="291240"/>
          </a:xfrm>
          <a:custGeom>
            <a:avLst/>
            <a:gdLst>
              <a:gd name="textAreaLeft" fmla="*/ 0 w 290880"/>
              <a:gd name="textAreaRight" fmla="*/ 291240 w 290880"/>
              <a:gd name="textAreaTop" fmla="*/ 0 h 291240"/>
              <a:gd name="textAreaBottom" fmla="*/ 291600 h 2912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5" name="Google Shape;293;p41">
            <a:extLst>
              <a:ext uri="{FF2B5EF4-FFF2-40B4-BE49-F238E27FC236}">
                <a16:creationId xmlns:a16="http://schemas.microsoft.com/office/drawing/2014/main" id="{4486B88B-E0BC-771A-0139-6FD567CBB8F8}"/>
              </a:ext>
            </a:extLst>
          </p:cNvPr>
          <p:cNvGrpSpPr/>
          <p:nvPr/>
        </p:nvGrpSpPr>
        <p:grpSpPr>
          <a:xfrm>
            <a:off x="6560640" y="1906560"/>
            <a:ext cx="287640" cy="292320"/>
            <a:chOff x="6560640" y="1906560"/>
            <a:chExt cx="287640" cy="292320"/>
          </a:xfrm>
        </p:grpSpPr>
        <p:sp>
          <p:nvSpPr>
            <p:cNvPr id="96" name="Google Shape;294;p41">
              <a:extLst>
                <a:ext uri="{FF2B5EF4-FFF2-40B4-BE49-F238E27FC236}">
                  <a16:creationId xmlns:a16="http://schemas.microsoft.com/office/drawing/2014/main" id="{6EC9BE5C-6236-F3F3-82BD-C1658C3ECF95}"/>
                </a:ext>
              </a:extLst>
            </p:cNvPr>
            <p:cNvSpPr/>
            <p:nvPr/>
          </p:nvSpPr>
          <p:spPr>
            <a:xfrm>
              <a:off x="6560640" y="190656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 name="Google Shape;295;p41">
              <a:extLst>
                <a:ext uri="{FF2B5EF4-FFF2-40B4-BE49-F238E27FC236}">
                  <a16:creationId xmlns:a16="http://schemas.microsoft.com/office/drawing/2014/main" id="{1BD56150-8EC0-47C6-1C1F-AA985C553F89}"/>
                </a:ext>
              </a:extLst>
            </p:cNvPr>
            <p:cNvSpPr/>
            <p:nvPr/>
          </p:nvSpPr>
          <p:spPr>
            <a:xfrm>
              <a:off x="6614640" y="196200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 name="Google Shape;296;p41">
              <a:extLst>
                <a:ext uri="{FF2B5EF4-FFF2-40B4-BE49-F238E27FC236}">
                  <a16:creationId xmlns:a16="http://schemas.microsoft.com/office/drawing/2014/main" id="{877F1E48-22A3-A9C8-A1D1-CAF7E1058228}"/>
                </a:ext>
              </a:extLst>
            </p:cNvPr>
            <p:cNvSpPr/>
            <p:nvPr/>
          </p:nvSpPr>
          <p:spPr>
            <a:xfrm>
              <a:off x="6656040" y="200520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 name="Google Shape;297;p41">
              <a:extLst>
                <a:ext uri="{FF2B5EF4-FFF2-40B4-BE49-F238E27FC236}">
                  <a16:creationId xmlns:a16="http://schemas.microsoft.com/office/drawing/2014/main" id="{D13B6E71-0C12-D60B-C970-A00A0375025F}"/>
                </a:ext>
              </a:extLst>
            </p:cNvPr>
            <p:cNvSpPr/>
            <p:nvPr/>
          </p:nvSpPr>
          <p:spPr>
            <a:xfrm>
              <a:off x="6740280" y="198540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240" bIns="122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0" name="Google Shape;298;p41">
            <a:extLst>
              <a:ext uri="{FF2B5EF4-FFF2-40B4-BE49-F238E27FC236}">
                <a16:creationId xmlns:a16="http://schemas.microsoft.com/office/drawing/2014/main" id="{11FADEEE-786F-2E59-4E6B-38A89533FBA0}"/>
              </a:ext>
            </a:extLst>
          </p:cNvPr>
          <p:cNvGrpSpPr/>
          <p:nvPr/>
        </p:nvGrpSpPr>
        <p:grpSpPr>
          <a:xfrm>
            <a:off x="6993360" y="1902600"/>
            <a:ext cx="292320" cy="292320"/>
            <a:chOff x="6993360" y="1902600"/>
            <a:chExt cx="292320" cy="292320"/>
          </a:xfrm>
        </p:grpSpPr>
        <p:sp>
          <p:nvSpPr>
            <p:cNvPr id="101" name="Google Shape;299;p41">
              <a:extLst>
                <a:ext uri="{FF2B5EF4-FFF2-40B4-BE49-F238E27FC236}">
                  <a16:creationId xmlns:a16="http://schemas.microsoft.com/office/drawing/2014/main" id="{094851D6-8642-46B7-18F5-99717D4F420B}"/>
                </a:ext>
              </a:extLst>
            </p:cNvPr>
            <p:cNvSpPr/>
            <p:nvPr/>
          </p:nvSpPr>
          <p:spPr>
            <a:xfrm>
              <a:off x="6993360" y="190260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59" h="1086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300;p41">
              <a:extLst>
                <a:ext uri="{FF2B5EF4-FFF2-40B4-BE49-F238E27FC236}">
                  <a16:creationId xmlns:a16="http://schemas.microsoft.com/office/drawing/2014/main" id="{3FAA7F36-B61C-6CDA-FA8D-A6251325F504}"/>
                </a:ext>
              </a:extLst>
            </p:cNvPr>
            <p:cNvSpPr/>
            <p:nvPr/>
          </p:nvSpPr>
          <p:spPr>
            <a:xfrm>
              <a:off x="7027920" y="1964160"/>
              <a:ext cx="222120" cy="168840"/>
            </a:xfrm>
            <a:custGeom>
              <a:avLst/>
              <a:gdLst>
                <a:gd name="textAreaLeft" fmla="*/ 0 w 222120"/>
                <a:gd name="textAreaRight" fmla="*/ 222480 w 222120"/>
                <a:gd name="textAreaTop" fmla="*/ 0 h 168840"/>
                <a:gd name="textAreaBottom" fmla="*/ 169200 h 168840"/>
              </a:gdLst>
              <a:ahLst/>
              <a:cxnLst/>
              <a:rect l="textAreaLeft" t="textAreaTop" r="textAreaRight" b="textAreaBottom"/>
              <a:pathLst>
                <a:path w="8252" h="6285">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84600" bIns="84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301;p41">
              <a:extLst>
                <a:ext uri="{FF2B5EF4-FFF2-40B4-BE49-F238E27FC236}">
                  <a16:creationId xmlns:a16="http://schemas.microsoft.com/office/drawing/2014/main" id="{308CEC1F-505A-49C5-FFB0-4896EEBB1940}"/>
                </a:ext>
              </a:extLst>
            </p:cNvPr>
            <p:cNvSpPr/>
            <p:nvPr/>
          </p:nvSpPr>
          <p:spPr>
            <a:xfrm>
              <a:off x="7103880" y="2002320"/>
              <a:ext cx="88920" cy="93240"/>
            </a:xfrm>
            <a:custGeom>
              <a:avLst/>
              <a:gdLst>
                <a:gd name="textAreaLeft" fmla="*/ 0 w 88920"/>
                <a:gd name="textAreaRight" fmla="*/ 89280 w 88920"/>
                <a:gd name="textAreaTop" fmla="*/ 0 h 93240"/>
                <a:gd name="textAreaBottom" fmla="*/ 93600 h 93240"/>
              </a:gdLst>
              <a:ahLst/>
              <a:cxnLst/>
              <a:rect l="textAreaLeft" t="textAreaTop" r="textAreaRight" b="textAreaBottom"/>
              <a:pathLst>
                <a:path w="3311" h="3472">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6800" bIns="468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4" name="Google Shape;302;p41">
            <a:extLst>
              <a:ext uri="{FF2B5EF4-FFF2-40B4-BE49-F238E27FC236}">
                <a16:creationId xmlns:a16="http://schemas.microsoft.com/office/drawing/2014/main" id="{93488E32-11E6-9F9C-BAE6-1F0E7457FCB2}"/>
              </a:ext>
            </a:extLst>
          </p:cNvPr>
          <p:cNvGrpSpPr/>
          <p:nvPr/>
        </p:nvGrpSpPr>
        <p:grpSpPr>
          <a:xfrm>
            <a:off x="7430760" y="1906560"/>
            <a:ext cx="292320" cy="292320"/>
            <a:chOff x="7430760" y="1906560"/>
            <a:chExt cx="292320" cy="292320"/>
          </a:xfrm>
        </p:grpSpPr>
        <p:sp>
          <p:nvSpPr>
            <p:cNvPr id="105" name="Google Shape;303;p41">
              <a:extLst>
                <a:ext uri="{FF2B5EF4-FFF2-40B4-BE49-F238E27FC236}">
                  <a16:creationId xmlns:a16="http://schemas.microsoft.com/office/drawing/2014/main" id="{21E8B3FD-87E2-C9E9-C554-92238FBF991A}"/>
                </a:ext>
              </a:extLst>
            </p:cNvPr>
            <p:cNvSpPr/>
            <p:nvPr/>
          </p:nvSpPr>
          <p:spPr>
            <a:xfrm>
              <a:off x="7495920" y="1970280"/>
              <a:ext cx="161640" cy="165240"/>
            </a:xfrm>
            <a:custGeom>
              <a:avLst/>
              <a:gdLst>
                <a:gd name="textAreaLeft" fmla="*/ 0 w 161640"/>
                <a:gd name="textAreaRight" fmla="*/ 162000 w 161640"/>
                <a:gd name="textAreaTop" fmla="*/ 0 h 165240"/>
                <a:gd name="textAreaBottom" fmla="*/ 165600 h 1652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 name="Google Shape;304;p41">
              <a:extLst>
                <a:ext uri="{FF2B5EF4-FFF2-40B4-BE49-F238E27FC236}">
                  <a16:creationId xmlns:a16="http://schemas.microsoft.com/office/drawing/2014/main" id="{662BEC88-8384-C762-3838-B955BCF26EC6}"/>
                </a:ext>
              </a:extLst>
            </p:cNvPr>
            <p:cNvSpPr/>
            <p:nvPr/>
          </p:nvSpPr>
          <p:spPr>
            <a:xfrm>
              <a:off x="7430760" y="190656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107" name="Google Shape;305;p41">
            <a:extLst>
              <a:ext uri="{FF2B5EF4-FFF2-40B4-BE49-F238E27FC236}">
                <a16:creationId xmlns:a16="http://schemas.microsoft.com/office/drawing/2014/main" id="{A3D0E9B6-583E-58EB-95DB-92680F614CA9}"/>
              </a:ext>
            </a:extLst>
          </p:cNvPr>
          <p:cNvCxnSpPr/>
          <p:nvPr/>
        </p:nvCxnSpPr>
        <p:spPr>
          <a:xfrm>
            <a:off x="6188400" y="2275200"/>
            <a:ext cx="163800" cy="360"/>
          </a:xfrm>
          <a:prstGeom prst="straightConnector1">
            <a:avLst/>
          </a:prstGeom>
          <a:ln w="9525">
            <a:solidFill>
              <a:srgbClr val="000000"/>
            </a:solidFill>
            <a:round/>
          </a:ln>
        </p:spPr>
      </p:cxnSp>
      <p:cxnSp>
        <p:nvCxnSpPr>
          <p:cNvPr id="108" name="Google Shape;306;p41">
            <a:extLst>
              <a:ext uri="{FF2B5EF4-FFF2-40B4-BE49-F238E27FC236}">
                <a16:creationId xmlns:a16="http://schemas.microsoft.com/office/drawing/2014/main" id="{9F1AC82A-2634-97B3-6F91-212340C762AD}"/>
              </a:ext>
            </a:extLst>
          </p:cNvPr>
          <p:cNvCxnSpPr/>
          <p:nvPr/>
        </p:nvCxnSpPr>
        <p:spPr>
          <a:xfrm>
            <a:off x="6624000" y="2275200"/>
            <a:ext cx="163800" cy="360"/>
          </a:xfrm>
          <a:prstGeom prst="straightConnector1">
            <a:avLst/>
          </a:prstGeom>
          <a:ln w="9525">
            <a:solidFill>
              <a:srgbClr val="000000"/>
            </a:solidFill>
            <a:round/>
          </a:ln>
        </p:spPr>
      </p:cxnSp>
      <p:cxnSp>
        <p:nvCxnSpPr>
          <p:cNvPr id="109" name="Google Shape;307;p41">
            <a:extLst>
              <a:ext uri="{FF2B5EF4-FFF2-40B4-BE49-F238E27FC236}">
                <a16:creationId xmlns:a16="http://schemas.microsoft.com/office/drawing/2014/main" id="{194E55FA-3724-AC04-9536-E006780936A1}"/>
              </a:ext>
            </a:extLst>
          </p:cNvPr>
          <p:cNvCxnSpPr/>
          <p:nvPr/>
        </p:nvCxnSpPr>
        <p:spPr>
          <a:xfrm>
            <a:off x="7059240" y="2275200"/>
            <a:ext cx="164160" cy="360"/>
          </a:xfrm>
          <a:prstGeom prst="straightConnector1">
            <a:avLst/>
          </a:prstGeom>
          <a:ln w="9525">
            <a:solidFill>
              <a:srgbClr val="000000"/>
            </a:solidFill>
            <a:round/>
          </a:ln>
        </p:spPr>
      </p:cxnSp>
      <p:cxnSp>
        <p:nvCxnSpPr>
          <p:cNvPr id="110" name="Google Shape;308;p41">
            <a:extLst>
              <a:ext uri="{FF2B5EF4-FFF2-40B4-BE49-F238E27FC236}">
                <a16:creationId xmlns:a16="http://schemas.microsoft.com/office/drawing/2014/main" id="{B7D90980-D105-1D67-A59C-1ACEA8971342}"/>
              </a:ext>
            </a:extLst>
          </p:cNvPr>
          <p:cNvCxnSpPr/>
          <p:nvPr/>
        </p:nvCxnSpPr>
        <p:spPr>
          <a:xfrm>
            <a:off x="7494840" y="2275200"/>
            <a:ext cx="164160" cy="360"/>
          </a:xfrm>
          <a:prstGeom prst="straightConnector1">
            <a:avLst/>
          </a:prstGeom>
          <a:ln w="9525">
            <a:solidFill>
              <a:srgbClr val="000000"/>
            </a:solidFill>
            <a:round/>
          </a:ln>
        </p:spPr>
      </p:cxnSp>
    </p:spTree>
    <p:extLst>
      <p:ext uri="{BB962C8B-B14F-4D97-AF65-F5344CB8AC3E}">
        <p14:creationId xmlns:p14="http://schemas.microsoft.com/office/powerpoint/2010/main" val="3454925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D5A03-8D2D-5823-73B4-4D28F9B8577A}"/>
            </a:ext>
          </a:extLst>
        </p:cNvPr>
        <p:cNvGrpSpPr/>
        <p:nvPr/>
      </p:nvGrpSpPr>
      <p:grpSpPr>
        <a:xfrm>
          <a:off x="0" y="0"/>
          <a:ext cx="0" cy="0"/>
          <a:chOff x="0" y="0"/>
          <a:chExt cx="0" cy="0"/>
        </a:xfrm>
      </p:grpSpPr>
      <p:pic>
        <p:nvPicPr>
          <p:cNvPr id="62" name="Google Shape;162;p31">
            <a:extLst>
              <a:ext uri="{FF2B5EF4-FFF2-40B4-BE49-F238E27FC236}">
                <a16:creationId xmlns:a16="http://schemas.microsoft.com/office/drawing/2014/main" id="{E36CF556-1A0D-1A21-017A-27841D01EF3D}"/>
              </a:ext>
            </a:extLst>
          </p:cNvPr>
          <p:cNvPicPr/>
          <p:nvPr/>
        </p:nvPicPr>
        <p:blipFill>
          <a:blip r:embed="rId2">
            <a:extLst>
              <a:ext uri="{28A0092B-C50C-407E-A947-70E740481C1C}">
                <a14:useLocalDpi xmlns:a14="http://schemas.microsoft.com/office/drawing/2010/main" val="0"/>
              </a:ext>
            </a:extLst>
          </a:blip>
          <a:srcRect l="2434" r="2434"/>
          <a:stretch/>
        </p:blipFill>
        <p:spPr>
          <a:xfrm>
            <a:off x="228600" y="228600"/>
            <a:ext cx="3346560" cy="4690440"/>
          </a:xfrm>
          <a:prstGeom prst="rect">
            <a:avLst/>
          </a:prstGeom>
          <a:ln w="0">
            <a:noFill/>
          </a:ln>
        </p:spPr>
      </p:pic>
      <p:sp>
        <p:nvSpPr>
          <p:cNvPr id="63" name="PlaceHolder 1">
            <a:extLst>
              <a:ext uri="{FF2B5EF4-FFF2-40B4-BE49-F238E27FC236}">
                <a16:creationId xmlns:a16="http://schemas.microsoft.com/office/drawing/2014/main" id="{170366F7-F818-9576-B274-36451833F779}"/>
              </a:ext>
            </a:extLst>
          </p:cNvPr>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spc="-1" dirty="0">
                <a:solidFill>
                  <a:schemeClr val="dk1"/>
                </a:solidFill>
                <a:latin typeface="Fjalla One"/>
              </a:rPr>
              <a:t>Tujuan</a:t>
            </a:r>
            <a:endParaRPr lang="fr-FR" sz="2600" b="0" strike="noStrike" spc="-1" dirty="0">
              <a:solidFill>
                <a:schemeClr val="dk1"/>
              </a:solidFill>
              <a:latin typeface="Arial"/>
            </a:endParaRPr>
          </a:p>
        </p:txBody>
      </p:sp>
      <p:sp>
        <p:nvSpPr>
          <p:cNvPr id="2" name="Content Placeholder 1">
            <a:extLst>
              <a:ext uri="{FF2B5EF4-FFF2-40B4-BE49-F238E27FC236}">
                <a16:creationId xmlns:a16="http://schemas.microsoft.com/office/drawing/2014/main" id="{A84D7FB1-553A-9627-401D-EB28E567FD6D}"/>
              </a:ext>
            </a:extLst>
          </p:cNvPr>
          <p:cNvSpPr>
            <a:spLocks noGrp="1" noChangeArrowheads="1"/>
          </p:cNvSpPr>
          <p:nvPr>
            <p:ph/>
          </p:nvPr>
        </p:nvSpPr>
        <p:spPr bwMode="auto">
          <a:xfrm>
            <a:off x="4037440" y="1742593"/>
            <a:ext cx="406949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Menyediakan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layanan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pemesanan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makanan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secara</a:t>
            </a:r>
            <a:r>
              <a:rPr kumimoji="0" lang="en-US" altLang="en-US" sz="1400" b="0" i="0" u="none" strike="noStrike" cap="none" normalizeH="0" baseline="0" dirty="0">
                <a:ln>
                  <a:noFill/>
                </a:ln>
                <a:solidFill>
                  <a:schemeClr val="tx1"/>
                </a:solidFill>
                <a:effectLst/>
                <a:latin typeface="Inter"/>
              </a:rPr>
              <a:t>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online yang </a:t>
            </a:r>
            <a:r>
              <a:rPr kumimoji="0" lang="en-US" altLang="en-US" sz="1400" b="0" i="0" u="none" strike="noStrike" cap="none" normalizeH="0" baseline="0" dirty="0" err="1">
                <a:ln>
                  <a:noFill/>
                </a:ln>
                <a:solidFill>
                  <a:schemeClr val="tx1"/>
                </a:solidFill>
                <a:effectLst/>
                <a:latin typeface="Inter"/>
              </a:rPr>
              <a:t>praktis</a:t>
            </a:r>
            <a:r>
              <a:rPr kumimoji="0" lang="en-US" altLang="en-US" sz="1400" b="0" i="0" u="none" strike="noStrike" cap="none" normalizeH="0" baseline="0" dirty="0">
                <a:ln>
                  <a:noFill/>
                </a:ln>
                <a:solidFill>
                  <a:schemeClr val="tx1"/>
                </a:solidFill>
                <a:effectLst/>
                <a:latin typeface="Inter"/>
              </a:rPr>
              <a:t> dan </a:t>
            </a:r>
            <a:r>
              <a:rPr kumimoji="0" lang="en-US" altLang="en-US" sz="1400" b="0" i="0" u="none" strike="noStrike" cap="none" normalizeH="0" baseline="0" dirty="0" err="1">
                <a:ln>
                  <a:noFill/>
                </a:ln>
                <a:solidFill>
                  <a:schemeClr val="tx1"/>
                </a:solidFill>
                <a:effectLst/>
                <a:latin typeface="Inter"/>
              </a:rPr>
              <a:t>cepat</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Mempermudah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pelanggan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dalam</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memilih</a:t>
            </a:r>
            <a:r>
              <a:rPr kumimoji="0" lang="en-US" altLang="en-US" sz="1400" b="0" i="0" u="none" strike="noStrike" cap="none" normalizeH="0" baseline="0" dirty="0">
                <a:ln>
                  <a:noFill/>
                </a:ln>
                <a:solidFill>
                  <a:schemeClr val="tx1"/>
                </a:solidFill>
                <a:effectLst/>
                <a:latin typeface="Inter"/>
              </a:rPr>
              <a:t> menu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dan </a:t>
            </a:r>
            <a:r>
              <a:rPr kumimoji="0" lang="en-US" altLang="en-US" sz="1400" b="0" i="0" u="none" strike="noStrike" cap="none" normalizeH="0" baseline="0" dirty="0" err="1">
                <a:ln>
                  <a:noFill/>
                </a:ln>
                <a:solidFill>
                  <a:schemeClr val="tx1"/>
                </a:solidFill>
                <a:effectLst/>
                <a:latin typeface="Inter"/>
              </a:rPr>
              <a:t>melakukan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transaksi</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dari</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rumah</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Mendukung</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digitalisasi</a:t>
            </a:r>
            <a:r>
              <a:rPr kumimoji="0" lang="en-US" altLang="en-US" sz="1400" b="0" i="0" u="none" strike="noStrike" cap="none" normalizeH="0" baseline="0" dirty="0">
                <a:ln>
                  <a:noFill/>
                </a:ln>
                <a:solidFill>
                  <a:schemeClr val="tx1"/>
                </a:solidFill>
                <a:effectLst/>
                <a:latin typeface="Inter"/>
              </a:rPr>
              <a:t> UMKM </a:t>
            </a:r>
            <a:r>
              <a:rPr kumimoji="0" lang="en-US" altLang="en-US" sz="1400" b="0" i="0" u="none" strike="noStrike" cap="none" normalizeH="0" baseline="0" dirty="0" err="1">
                <a:ln>
                  <a:noFill/>
                </a:ln>
                <a:solidFill>
                  <a:schemeClr val="tx1"/>
                </a:solidFill>
                <a:effectLst/>
                <a:latin typeface="Inter"/>
              </a:rPr>
              <a:t>kuliner</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lokal</a:t>
            </a:r>
            <a:r>
              <a:rPr kumimoji="0" lang="en-US" altLang="en-US" sz="1400" b="0" i="0" u="none" strike="noStrike" cap="none" normalizeH="0" baseline="0" dirty="0">
                <a:ln>
                  <a:noFill/>
                </a:ln>
                <a:solidFill>
                  <a:schemeClr val="tx1"/>
                </a:solidFill>
                <a:effectLst/>
                <a:latin typeface="Inter"/>
              </a:rPr>
              <a:t>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agar </a:t>
            </a:r>
            <a:r>
              <a:rPr kumimoji="0" lang="en-US" altLang="en-US" sz="1400" b="0" i="0" u="none" strike="noStrike" cap="none" normalizeH="0" baseline="0" dirty="0" err="1">
                <a:ln>
                  <a:noFill/>
                </a:ln>
                <a:solidFill>
                  <a:schemeClr val="tx1"/>
                </a:solidFill>
                <a:effectLst/>
                <a:latin typeface="Inter"/>
              </a:rPr>
              <a:t>lebih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dikenal</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luas</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Meningkatkan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kepuasan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pelanggan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dengan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layanan</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 yang </a:t>
            </a:r>
            <a:r>
              <a:rPr kumimoji="0" lang="en-US" altLang="en-US" sz="1400" b="0" i="0" u="none" strike="noStrike" cap="none" normalizeH="0" baseline="0" dirty="0" err="1">
                <a:ln>
                  <a:noFill/>
                </a:ln>
                <a:solidFill>
                  <a:schemeClr val="tx1"/>
                </a:solidFill>
                <a:effectLst/>
                <a:latin typeface="Inter"/>
              </a:rPr>
              <a:t>responsif</a:t>
            </a:r>
            <a:r>
              <a:rPr kumimoji="0" lang="en-US" altLang="en-US" sz="1400" b="0" i="0" u="none" strike="noStrike" cap="none" normalizeH="0" baseline="0" dirty="0">
                <a:ln>
                  <a:noFill/>
                </a:ln>
                <a:solidFill>
                  <a:schemeClr val="tx1"/>
                </a:solidFill>
                <a:effectLst/>
                <a:latin typeface="Inter"/>
              </a:rPr>
              <a:t> dan </a:t>
            </a:r>
            <a:r>
              <a:rPr kumimoji="0" lang="en-US" altLang="en-US" sz="1400" b="0" i="0" u="none" strike="noStrike" cap="none" normalizeH="0" baseline="0" dirty="0" err="1">
                <a:ln>
                  <a:noFill/>
                </a:ln>
                <a:solidFill>
                  <a:schemeClr val="tx1"/>
                </a:solidFill>
                <a:effectLst/>
                <a:latin typeface="Inter"/>
              </a:rPr>
              <a:t>terorganisir</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Menjadi</a:t>
            </a:r>
            <a:r>
              <a:rPr kumimoji="0" lang="en-US" altLang="en-US" sz="1400" b="0" i="0" u="none" strike="noStrike" cap="none" normalizeH="0" baseline="0" dirty="0">
                <a:ln>
                  <a:noFill/>
                </a:ln>
                <a:solidFill>
                  <a:schemeClr val="tx1"/>
                </a:solidFill>
                <a:effectLst/>
                <a:latin typeface="Inter"/>
              </a:rPr>
              <a:t> platform </a:t>
            </a:r>
            <a:r>
              <a:rPr kumimoji="0" lang="en-US" altLang="en-US" sz="1400" b="0" i="0" u="none" strike="noStrike" cap="none" normalizeH="0" baseline="0" dirty="0" err="1">
                <a:ln>
                  <a:noFill/>
                </a:ln>
                <a:solidFill>
                  <a:schemeClr val="tx1"/>
                </a:solidFill>
                <a:effectLst/>
                <a:latin typeface="Inter"/>
              </a:rPr>
              <a:t>pemesanan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makanan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terpercaya</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dengan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tampilan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ramah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pengguna</a:t>
            </a:r>
            <a:r>
              <a:rPr kumimoji="0" lang="en-US" altLang="en-US" sz="1400" b="0" i="0" u="none" strike="noStrike" cap="none" normalizeH="0" baseline="0" dirty="0">
                <a:ln>
                  <a:noFill/>
                </a:ln>
                <a:solidFill>
                  <a:schemeClr val="tx1"/>
                </a:solidFill>
                <a:effectLst/>
                <a:latin typeface="Inter"/>
              </a:rPr>
              <a:t>.</a:t>
            </a:r>
          </a:p>
        </p:txBody>
      </p:sp>
    </p:spTree>
    <p:extLst>
      <p:ext uri="{BB962C8B-B14F-4D97-AF65-F5344CB8AC3E}">
        <p14:creationId xmlns:p14="http://schemas.microsoft.com/office/powerpoint/2010/main" val="314474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oogle Shape;169;p32"/>
          <p:cNvPicPr/>
          <p:nvPr/>
        </p:nvPicPr>
        <p:blipFill>
          <a:blip r:embed="rId2">
            <a:extLst>
              <a:ext uri="{28A0092B-C50C-407E-A947-70E740481C1C}">
                <a14:useLocalDpi xmlns:a14="http://schemas.microsoft.com/office/drawing/2010/main" val="0"/>
              </a:ext>
            </a:extLst>
          </a:blip>
          <a:srcRect t="5910" b="5910"/>
          <a:stretch/>
        </p:blipFill>
        <p:spPr>
          <a:xfrm>
            <a:off x="228960" y="612720"/>
            <a:ext cx="8686080" cy="4306320"/>
          </a:xfrm>
          <a:prstGeom prst="rect">
            <a:avLst/>
          </a:prstGeom>
          <a:ln w="0">
            <a:noFill/>
          </a:ln>
        </p:spPr>
      </p:pic>
      <p:sp>
        <p:nvSpPr>
          <p:cNvPr id="67"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Landing Page</a:t>
            </a:r>
            <a:endParaRPr lang="fr-FR" sz="4000" b="0" strike="noStrike" spc="-1" dirty="0">
              <a:solidFill>
                <a:schemeClr val="dk1"/>
              </a:solidFill>
              <a:latin typeface="Arial"/>
            </a:endParaRPr>
          </a:p>
        </p:txBody>
      </p:sp>
      <p:sp>
        <p:nvSpPr>
          <p:cNvPr id="68"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01</a:t>
            </a:r>
            <a:endParaRPr lang="fr-FR" sz="4000" b="0" strike="noStrike" spc="-1">
              <a:solidFill>
                <a:schemeClr val="dk1"/>
              </a:solidFill>
              <a:latin typeface="Arial"/>
            </a:endParaRPr>
          </a:p>
        </p:txBody>
      </p:sp>
      <p:cxnSp>
        <p:nvCxnSpPr>
          <p:cNvPr id="69"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Logo </a:t>
            </a:r>
            <a:r>
              <a:rPr lang="fr-FR" sz="4000" spc="-1" dirty="0" err="1">
                <a:solidFill>
                  <a:schemeClr val="dk1"/>
                </a:solidFill>
                <a:latin typeface="Arial"/>
              </a:rPr>
              <a:t>Restoran</a:t>
            </a:r>
            <a:endParaRPr lang="fr-FR" sz="4000" b="0" strike="noStrike" spc="-1" dirty="0">
              <a:solidFill>
                <a:schemeClr val="dk1"/>
              </a:solidFill>
              <a:latin typeface="Arial"/>
            </a:endParaRPr>
          </a:p>
        </p:txBody>
      </p:sp>
      <p:sp>
        <p:nvSpPr>
          <p:cNvPr id="71"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err="1">
                <a:solidFill>
                  <a:srgbClr val="000000"/>
                </a:solidFill>
                <a:latin typeface="OpenSymbol"/>
              </a:rPr>
              <a:t>Untuk</a:t>
            </a:r>
            <a:r>
              <a:rPr lang="en-US" sz="1400" spc="-1" dirty="0">
                <a:solidFill>
                  <a:srgbClr val="000000"/>
                </a:solidFill>
                <a:latin typeface="OpenSymbol"/>
              </a:rPr>
              <a:t> logo </a:t>
            </a:r>
            <a:r>
              <a:rPr lang="en-US" sz="1400" spc="-1" dirty="0" err="1">
                <a:solidFill>
                  <a:srgbClr val="000000"/>
                </a:solidFill>
                <a:latin typeface="OpenSymbol"/>
              </a:rPr>
              <a:t>sendiri</a:t>
            </a:r>
            <a:r>
              <a:rPr lang="en-US" sz="1400" spc="-1" dirty="0">
                <a:solidFill>
                  <a:srgbClr val="000000"/>
                </a:solidFill>
                <a:latin typeface="OpenSymbol"/>
              </a:rPr>
              <a:t> kami </a:t>
            </a:r>
            <a:r>
              <a:rPr lang="en-US" sz="1400" spc="-1" dirty="0" err="1">
                <a:solidFill>
                  <a:srgbClr val="000000"/>
                </a:solidFill>
                <a:latin typeface="OpenSymbol"/>
              </a:rPr>
              <a:t>buat</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melambangkan</a:t>
            </a:r>
            <a:r>
              <a:rPr lang="en-US" sz="1400" spc="-1" dirty="0">
                <a:solidFill>
                  <a:srgbClr val="000000"/>
                </a:solidFill>
                <a:latin typeface="OpenSymbol"/>
              </a:rPr>
              <a:t> </a:t>
            </a:r>
            <a:r>
              <a:rPr lang="en-US" sz="1400" spc="-1" dirty="0" err="1">
                <a:solidFill>
                  <a:srgbClr val="000000"/>
                </a:solidFill>
                <a:latin typeface="OpenSymbol"/>
              </a:rPr>
              <a:t>seorang</a:t>
            </a:r>
            <a:r>
              <a:rPr lang="en-US" sz="1400" spc="-1" dirty="0">
                <a:solidFill>
                  <a:srgbClr val="000000"/>
                </a:solidFill>
                <a:latin typeface="OpenSymbol"/>
              </a:rPr>
              <a:t> </a:t>
            </a:r>
            <a:r>
              <a:rPr lang="en-US" sz="1400" spc="-1" dirty="0" err="1">
                <a:solidFill>
                  <a:srgbClr val="000000"/>
                </a:solidFill>
                <a:latin typeface="OpenSymbol"/>
              </a:rPr>
              <a:t>koki</a:t>
            </a:r>
            <a:r>
              <a:rPr lang="en-US" sz="1400" spc="-1" dirty="0">
                <a:solidFill>
                  <a:srgbClr val="000000"/>
                </a:solidFill>
                <a:latin typeface="OpenSymbol"/>
              </a:rPr>
              <a:t> yang </a:t>
            </a:r>
            <a:r>
              <a:rPr lang="en-US" sz="1400" spc="-1" dirty="0" err="1">
                <a:solidFill>
                  <a:srgbClr val="000000"/>
                </a:solidFill>
                <a:latin typeface="OpenSymbol"/>
              </a:rPr>
              <a:t>inging</a:t>
            </a:r>
            <a:r>
              <a:rPr lang="en-US" sz="1400" spc="-1" dirty="0">
                <a:solidFill>
                  <a:srgbClr val="000000"/>
                </a:solidFill>
                <a:latin typeface="OpenSymbol"/>
              </a:rPr>
              <a:t> </a:t>
            </a:r>
            <a:r>
              <a:rPr lang="en-US" sz="1400" spc="-1" dirty="0" err="1">
                <a:solidFill>
                  <a:srgbClr val="000000"/>
                </a:solidFill>
                <a:latin typeface="OpenSymbol"/>
              </a:rPr>
              <a:t>menghidangkan</a:t>
            </a:r>
            <a:r>
              <a:rPr lang="en-US" sz="1400" spc="-1" dirty="0">
                <a:solidFill>
                  <a:srgbClr val="000000"/>
                </a:solidFill>
                <a:latin typeface="OpenSymbol"/>
              </a:rPr>
              <a:t> </a:t>
            </a:r>
          </a:p>
          <a:p>
            <a:pPr indent="0">
              <a:lnSpc>
                <a:spcPct val="100000"/>
              </a:lnSpc>
              <a:buNone/>
              <a:tabLst>
                <a:tab pos="0" algn="l"/>
              </a:tabLst>
            </a:pPr>
            <a:r>
              <a:rPr lang="en-US" sz="1400" spc="-1" dirty="0" err="1">
                <a:solidFill>
                  <a:srgbClr val="000000"/>
                </a:solidFill>
                <a:latin typeface="OpenSymbol"/>
              </a:rPr>
              <a:t>Masakannya</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3B1EC968-8380-C4D8-7DDC-C8832F77DC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1645" y="2000922"/>
            <a:ext cx="2571750" cy="2571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spc="-1" dirty="0">
                <a:solidFill>
                  <a:schemeClr val="dk1"/>
                </a:solidFill>
                <a:latin typeface="Fjalla One"/>
              </a:rPr>
              <a:t>Landing Page</a:t>
            </a:r>
            <a:endParaRPr lang="fr-FR" sz="4000" b="0" strike="noStrike" spc="-1" dirty="0">
              <a:solidFill>
                <a:schemeClr val="dk1"/>
              </a:solidFill>
              <a:latin typeface="Arial"/>
            </a:endParaRPr>
          </a:p>
        </p:txBody>
      </p:sp>
      <p:sp>
        <p:nvSpPr>
          <p:cNvPr id="7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landing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tersedia</a:t>
            </a:r>
            <a:r>
              <a:rPr lang="en-US" sz="1400" b="0" strike="noStrike" spc="-1" dirty="0">
                <a:solidFill>
                  <a:srgbClr val="000000"/>
                </a:solidFill>
                <a:latin typeface="OpenSymbol"/>
              </a:rPr>
              <a:t>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atau</a:t>
            </a:r>
            <a:r>
              <a:rPr lang="en-US" sz="1400" b="0" strike="noStrike" spc="-1" dirty="0">
                <a:solidFill>
                  <a:srgbClr val="000000"/>
                </a:solidFill>
                <a:latin typeface="OpenSymbol"/>
              </a:rPr>
              <a:t> register </a:t>
            </a:r>
            <a:r>
              <a:rPr lang="en-US" sz="1400" b="0" strike="noStrike" spc="-1" dirty="0" err="1">
                <a:solidFill>
                  <a:srgbClr val="000000"/>
                </a:solidFill>
                <a:latin typeface="OpenSymbol"/>
              </a:rPr>
              <a:t>bagi</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memiliki</a:t>
            </a:r>
            <a:r>
              <a:rPr lang="en-US" sz="1400" b="0" strike="noStrike" spc="-1" dirty="0">
                <a:solidFill>
                  <a:srgbClr val="000000"/>
                </a:solidFill>
                <a:latin typeface="OpenSymbol"/>
              </a:rPr>
              <a:t> </a:t>
            </a:r>
            <a:r>
              <a:rPr lang="en-US" sz="1400" b="0" strike="noStrike" spc="-1" dirty="0" err="1">
                <a:solidFill>
                  <a:srgbClr val="000000"/>
                </a:solidFill>
                <a:latin typeface="OpenSymbol"/>
              </a:rPr>
              <a:t>akun</a:t>
            </a:r>
            <a:r>
              <a:rPr lang="en-US" sz="1400" b="0" strike="noStrike" spc="-1" dirty="0">
                <a:solidFill>
                  <a:srgbClr val="000000"/>
                </a:solidFill>
                <a:latin typeface="OpenSymbol"/>
              </a:rPr>
              <a:t>, dan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a:t>
            </a:r>
            <a:r>
              <a:rPr lang="en-US" sz="1400" spc="-1" dirty="0" err="1">
                <a:solidFill>
                  <a:srgbClr val="000000"/>
                </a:solidFill>
                <a:latin typeface="OpenSymbol"/>
              </a:rPr>
              <a:t>k</a:t>
            </a:r>
            <a:r>
              <a:rPr lang="en-US" sz="1400" spc="-1" dirty="0">
                <a:solidFill>
                  <a:srgbClr val="000000"/>
                </a:solidFill>
                <a:latin typeface="OpenSymbol"/>
              </a:rPr>
              <a:t> </a:t>
            </a:r>
            <a:r>
              <a:rPr lang="en-US" sz="1400" spc="-1" dirty="0" err="1">
                <a:solidFill>
                  <a:srgbClr val="000000"/>
                </a:solidFill>
                <a:latin typeface="OpenSymbol"/>
              </a:rPr>
              <a:t>lansung</a:t>
            </a:r>
            <a:r>
              <a:rPr lang="en-US" sz="1400" spc="-1" dirty="0">
                <a:solidFill>
                  <a:srgbClr val="000000"/>
                </a:solidFill>
                <a:latin typeface="OpenSymbol"/>
              </a:rPr>
              <a:t> </a:t>
            </a:r>
            <a:r>
              <a:rPr lang="en-US" sz="1400" spc="-1" dirty="0" err="1">
                <a:solidFill>
                  <a:srgbClr val="000000"/>
                </a:solidFill>
                <a:latin typeface="OpenSymbol"/>
              </a:rPr>
              <a:t>pesan</a:t>
            </a:r>
            <a:r>
              <a:rPr lang="en-US" sz="1400" spc="-1" dirty="0">
                <a:solidFill>
                  <a:srgbClr val="000000"/>
                </a:solidFill>
                <a:latin typeface="OpenSymbol"/>
              </a:rPr>
              <a:t> </a:t>
            </a:r>
            <a:r>
              <a:rPr lang="en-US" sz="1400" spc="-1" dirty="0" err="1">
                <a:solidFill>
                  <a:srgbClr val="000000"/>
                </a:solidFill>
                <a:latin typeface="OpenSymbol"/>
              </a:rPr>
              <a:t>tanpa</a:t>
            </a:r>
            <a:r>
              <a:rPr lang="en-US" sz="1400" spc="-1" dirty="0">
                <a:solidFill>
                  <a:srgbClr val="000000"/>
                </a:solidFill>
                <a:latin typeface="OpenSymbol"/>
              </a:rPr>
              <a:t> login, </a:t>
            </a:r>
            <a:r>
              <a:rPr lang="en-US" sz="1400" spc="-1" dirty="0" err="1">
                <a:solidFill>
                  <a:srgbClr val="000000"/>
                </a:solidFill>
                <a:latin typeface="OpenSymbol"/>
              </a:rPr>
              <a:t>lalu</a:t>
            </a:r>
            <a:r>
              <a:rPr lang="en-US" sz="1400" spc="-1" dirty="0">
                <a:solidFill>
                  <a:srgbClr val="000000"/>
                </a:solidFill>
                <a:latin typeface="OpenSymbol"/>
              </a:rPr>
              <a:t> </a:t>
            </a:r>
            <a:r>
              <a:rPr lang="en-US" sz="1400" spc="-1" dirty="0" err="1">
                <a:solidFill>
                  <a:srgbClr val="000000"/>
                </a:solidFill>
                <a:latin typeface="OpenSymbol"/>
              </a:rPr>
              <a:t>jika</a:t>
            </a:r>
            <a:r>
              <a:rPr lang="en-US" sz="1400" spc="-1" dirty="0">
                <a:solidFill>
                  <a:srgbClr val="000000"/>
                </a:solidFill>
                <a:latin typeface="OpenSymbol"/>
              </a:rPr>
              <a:t> kalian </a:t>
            </a:r>
            <a:r>
              <a:rPr lang="en-US" sz="1400" spc="-1" dirty="0" err="1">
                <a:solidFill>
                  <a:srgbClr val="000000"/>
                </a:solidFill>
                <a:latin typeface="OpenSymbol"/>
              </a:rPr>
              <a:t>scrool</a:t>
            </a:r>
            <a:r>
              <a:rPr lang="en-US" sz="1400" spc="-1" dirty="0">
                <a:solidFill>
                  <a:srgbClr val="000000"/>
                </a:solidFill>
                <a:latin typeface="OpenSymbol"/>
              </a:rPr>
              <a:t> </a:t>
            </a:r>
            <a:r>
              <a:rPr lang="en-US" sz="1400" spc="-1" dirty="0" err="1">
                <a:solidFill>
                  <a:srgbClr val="000000"/>
                </a:solidFill>
                <a:latin typeface="OpenSymbol"/>
              </a:rPr>
              <a:t>ke</a:t>
            </a:r>
            <a:r>
              <a:rPr lang="en-US" sz="1400" spc="-1" dirty="0">
                <a:solidFill>
                  <a:srgbClr val="000000"/>
                </a:solidFill>
                <a:latin typeface="OpenSymbol"/>
              </a:rPr>
              <a:t> </a:t>
            </a:r>
            <a:r>
              <a:rPr lang="en-US" sz="1400" spc="-1" dirty="0" err="1">
                <a:solidFill>
                  <a:srgbClr val="000000"/>
                </a:solidFill>
                <a:latin typeface="OpenSymbol"/>
              </a:rPr>
              <a:t>bawah</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3 top comment yang </a:t>
            </a:r>
            <a:r>
              <a:rPr lang="en-US" sz="1400" spc="-1" dirty="0" err="1">
                <a:solidFill>
                  <a:srgbClr val="000000"/>
                </a:solidFill>
                <a:latin typeface="OpenSymbol"/>
              </a:rPr>
              <a:t>kamu</a:t>
            </a:r>
            <a:r>
              <a:rPr lang="en-US" sz="1400" spc="-1" dirty="0">
                <a:solidFill>
                  <a:srgbClr val="000000"/>
                </a:solidFill>
                <a:latin typeface="OpenSymbol"/>
              </a:rPr>
              <a:t> juga </a:t>
            </a:r>
            <a:r>
              <a:rPr lang="en-US" sz="1400" spc="-1" dirty="0" err="1">
                <a:solidFill>
                  <a:srgbClr val="000000"/>
                </a:solidFill>
                <a:latin typeface="OpenSymbol"/>
              </a:rPr>
              <a:t>bisa</a:t>
            </a:r>
            <a:r>
              <a:rPr lang="en-US" sz="1400" spc="-1" dirty="0">
                <a:solidFill>
                  <a:srgbClr val="000000"/>
                </a:solidFill>
                <a:latin typeface="OpenSymbol"/>
              </a:rPr>
              <a:t> </a:t>
            </a:r>
            <a:r>
              <a:rPr lang="en-US" sz="1400" spc="-1" dirty="0" err="1">
                <a:solidFill>
                  <a:srgbClr val="000000"/>
                </a:solidFill>
                <a:latin typeface="OpenSymbol"/>
              </a:rPr>
              <a:t>coment</a:t>
            </a:r>
            <a:r>
              <a:rPr lang="en-US" sz="1400"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2" name="Picture 1">
            <a:extLst>
              <a:ext uri="{FF2B5EF4-FFF2-40B4-BE49-F238E27FC236}">
                <a16:creationId xmlns:a16="http://schemas.microsoft.com/office/drawing/2014/main" id="{072B26AD-40A3-F4BE-A71F-A5FEA2F9A1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5281" y="2340466"/>
            <a:ext cx="4392940" cy="2469494"/>
          </a:xfrm>
          <a:prstGeom prst="rect">
            <a:avLst/>
          </a:prstGeom>
        </p:spPr>
      </p:pic>
      <p:pic>
        <p:nvPicPr>
          <p:cNvPr id="4" name="Picture 3">
            <a:extLst>
              <a:ext uri="{FF2B5EF4-FFF2-40B4-BE49-F238E27FC236}">
                <a16:creationId xmlns:a16="http://schemas.microsoft.com/office/drawing/2014/main" id="{E4B52028-A25C-F725-2AA7-978E9BBF0B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779" y="2475075"/>
            <a:ext cx="3940810" cy="22002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Google Shape;169;p32"/>
          <p:cNvPicPr/>
          <p:nvPr/>
        </p:nvPicPr>
        <p:blipFill>
          <a:blip r:embed="rId2">
            <a:extLst>
              <a:ext uri="{28A0092B-C50C-407E-A947-70E740481C1C}">
                <a14:useLocalDpi xmlns:a14="http://schemas.microsoft.com/office/drawing/2010/main" val="0"/>
              </a:ext>
            </a:extLst>
          </a:blip>
          <a:srcRect t="5910" b="5910"/>
          <a:stretch/>
        </p:blipFill>
        <p:spPr>
          <a:xfrm>
            <a:off x="228960" y="612720"/>
            <a:ext cx="8686080" cy="4306320"/>
          </a:xfrm>
          <a:prstGeom prst="rect">
            <a:avLst/>
          </a:prstGeom>
          <a:ln w="0">
            <a:noFill/>
          </a:ln>
        </p:spPr>
      </p:pic>
      <p:sp>
        <p:nvSpPr>
          <p:cNvPr id="78" name="PlaceHolder 1"/>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Login/Register</a:t>
            </a:r>
            <a:endParaRPr lang="fr-FR" sz="4000" b="0" strike="noStrike" spc="-1" dirty="0">
              <a:solidFill>
                <a:schemeClr val="dk1"/>
              </a:solidFill>
              <a:latin typeface="Arial"/>
            </a:endParaRPr>
          </a:p>
        </p:txBody>
      </p:sp>
      <p:sp>
        <p:nvSpPr>
          <p:cNvPr id="80"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02</a:t>
            </a:r>
            <a:endParaRPr lang="fr-FR" sz="4000" b="0" strike="noStrike" spc="-1">
              <a:solidFill>
                <a:schemeClr val="dk1"/>
              </a:solidFill>
              <a:latin typeface="Arial"/>
            </a:endParaRPr>
          </a:p>
        </p:txBody>
      </p:sp>
      <p:cxnSp>
        <p:nvCxnSpPr>
          <p:cNvPr id="81"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Login Page</a:t>
            </a:r>
          </a:p>
        </p:txBody>
      </p:sp>
      <p:sp>
        <p:nvSpPr>
          <p:cNvPr id="8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login page </a:t>
            </a:r>
            <a:r>
              <a:rPr lang="en-US" sz="1400" spc="-1" dirty="0" err="1">
                <a:solidFill>
                  <a:srgbClr val="000000"/>
                </a:solidFill>
                <a:latin typeface="OpenSymbol"/>
              </a:rPr>
              <a:t>ini</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hanya</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pilihan</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mengisi</a:t>
            </a:r>
            <a:r>
              <a:rPr lang="en-US" sz="1400" spc="-1" dirty="0">
                <a:solidFill>
                  <a:srgbClr val="000000"/>
                </a:solidFill>
                <a:latin typeface="OpenSymbol"/>
              </a:rPr>
              <a:t> input username dan password</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9ABA1EF5-A169-E16E-98EF-3720A2D016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446" y="1733724"/>
            <a:ext cx="5471534" cy="30762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err="1">
                <a:solidFill>
                  <a:schemeClr val="dk1"/>
                </a:solidFill>
                <a:latin typeface="Arial"/>
              </a:rPr>
              <a:t>Register</a:t>
            </a:r>
            <a:r>
              <a:rPr lang="fr-FR" sz="4000" b="0" strike="noStrike" spc="-1" dirty="0">
                <a:solidFill>
                  <a:schemeClr val="dk1"/>
                </a:solidFill>
                <a:latin typeface="Arial"/>
              </a:rPr>
              <a:t> Page</a:t>
            </a:r>
          </a:p>
        </p:txBody>
      </p:sp>
      <p:sp>
        <p:nvSpPr>
          <p:cNvPr id="88"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register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calon</a:t>
            </a:r>
            <a:r>
              <a:rPr lang="en-US" sz="1400" b="0" strike="noStrike" spc="-1" dirty="0">
                <a:solidFill>
                  <a:srgbClr val="000000"/>
                </a:solidFill>
                <a:latin typeface="OpenSymbol"/>
              </a:rPr>
              <a:t> </a:t>
            </a:r>
            <a:r>
              <a:rPr lang="en-US" sz="1400" b="0" strike="noStrike" spc="-1" dirty="0" err="1">
                <a:solidFill>
                  <a:srgbClr val="000000"/>
                </a:solidFill>
                <a:latin typeface="OpenSymbol"/>
              </a:rPr>
              <a:t>pengguna</a:t>
            </a:r>
            <a:r>
              <a:rPr lang="en-US" sz="1400" b="0" strike="noStrike" spc="-1" dirty="0">
                <a:solidFill>
                  <a:srgbClr val="000000"/>
                </a:solidFill>
                <a:latin typeface="OpenSymbol"/>
              </a:rPr>
              <a:t> di </a:t>
            </a:r>
            <a:r>
              <a:rPr lang="en-US" sz="1400" b="0" strike="noStrike" spc="-1" dirty="0" err="1">
                <a:solidFill>
                  <a:srgbClr val="000000"/>
                </a:solidFill>
                <a:latin typeface="OpenSymbol"/>
              </a:rPr>
              <a:t>arahkan</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mengisi</a:t>
            </a:r>
            <a:r>
              <a:rPr lang="en-US" sz="1400" b="0" strike="noStrike" spc="-1" dirty="0">
                <a:solidFill>
                  <a:srgbClr val="000000"/>
                </a:solidFill>
                <a:latin typeface="OpenSymbol"/>
              </a:rPr>
              <a:t> input username, No. </a:t>
            </a:r>
            <a:r>
              <a:rPr lang="en-US" sz="1400" b="0" strike="noStrike" spc="-1" dirty="0" err="1">
                <a:solidFill>
                  <a:srgbClr val="000000"/>
                </a:solidFill>
                <a:latin typeface="OpenSymbol"/>
              </a:rPr>
              <a:t>telepon</a:t>
            </a:r>
            <a:r>
              <a:rPr lang="en-US" sz="1400" b="0" strike="noStrike" spc="-1" dirty="0">
                <a:solidFill>
                  <a:srgbClr val="000000"/>
                </a:solidFill>
                <a:latin typeface="OpenSymbol"/>
              </a:rPr>
              <a:t>, </a:t>
            </a:r>
            <a:r>
              <a:rPr lang="en-US" sz="1400" b="0" strike="noStrike" spc="-1" dirty="0" err="1">
                <a:solidFill>
                  <a:srgbClr val="000000"/>
                </a:solidFill>
                <a:latin typeface="OpenSymbol"/>
              </a:rPr>
              <a:t>gmail</a:t>
            </a:r>
            <a:r>
              <a:rPr lang="en-US" sz="1400" spc="-1" dirty="0">
                <a:solidFill>
                  <a:srgbClr val="000000"/>
                </a:solidFill>
                <a:latin typeface="OpenSymbol"/>
              </a:rPr>
              <a:t>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domain @gmail.com), password &amp; </a:t>
            </a:r>
            <a:r>
              <a:rPr lang="en-US" sz="1400" spc="-1" dirty="0" err="1">
                <a:solidFill>
                  <a:srgbClr val="000000"/>
                </a:solidFill>
                <a:latin typeface="OpenSymbol"/>
              </a:rPr>
              <a:t>konfirmasi</a:t>
            </a:r>
            <a:r>
              <a:rPr lang="en-US" sz="1400" spc="-1" dirty="0">
                <a:solidFill>
                  <a:srgbClr val="000000"/>
                </a:solidFill>
                <a:latin typeface="OpenSymbol"/>
              </a:rPr>
              <a:t> password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sama</a:t>
            </a:r>
            <a:r>
              <a:rPr lang="en-US" sz="1400"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E593D74-7954-7E63-D298-43592F0D37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6081" y="1943528"/>
            <a:ext cx="4922693" cy="2766085"/>
          </a:xfrm>
          <a:prstGeom prst="rect">
            <a:avLst/>
          </a:prstGeom>
        </p:spPr>
      </p:pic>
    </p:spTree>
  </p:cSld>
  <p:clrMapOvr>
    <a:masterClrMapping/>
  </p:clrMapOvr>
</p:sld>
</file>

<file path=ppt/theme/theme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597</TotalTime>
  <Words>559</Words>
  <Application>Microsoft Office PowerPoint</Application>
  <PresentationFormat>On-screen Show (16:9)</PresentationFormat>
  <Paragraphs>54</Paragraphs>
  <Slides>24</Slides>
  <Notes>0</Notes>
  <HiddenSlides>0</HiddenSlides>
  <MMClips>0</MMClips>
  <ScaleCrop>false</ScaleCrop>
  <HeadingPairs>
    <vt:vector size="6" baseType="variant">
      <vt:variant>
        <vt:lpstr>Fonts Used</vt:lpstr>
      </vt:variant>
      <vt:variant>
        <vt:i4>7</vt:i4>
      </vt:variant>
      <vt:variant>
        <vt:lpstr>Theme</vt:lpstr>
      </vt:variant>
      <vt:variant>
        <vt:i4>25</vt:i4>
      </vt:variant>
      <vt:variant>
        <vt:lpstr>Slide Titles</vt:lpstr>
      </vt:variant>
      <vt:variant>
        <vt:i4>24</vt:i4>
      </vt:variant>
    </vt:vector>
  </HeadingPairs>
  <TitlesOfParts>
    <vt:vector size="56" baseType="lpstr">
      <vt:lpstr>Arial</vt:lpstr>
      <vt:lpstr>Calibri</vt:lpstr>
      <vt:lpstr>Fjalla One</vt:lpstr>
      <vt:lpstr>Inter</vt:lpstr>
      <vt:lpstr>OpenSymbol</vt:lpstr>
      <vt:lpstr>Symbol</vt:lpstr>
      <vt:lpstr>Wingdings</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Slidesgo Final Pages</vt:lpstr>
      <vt:lpstr>Slidesgo Final Pages</vt:lpstr>
      <vt:lpstr>Slidesgo Final Pages</vt:lpstr>
      <vt:lpstr>Project Situs Web Kelompok 6(Sund Resto) -Sultan -Rezky -Munanzah -Rizki M</vt:lpstr>
      <vt:lpstr>Pendahuluan</vt:lpstr>
      <vt:lpstr>Tujuan</vt:lpstr>
      <vt:lpstr>Landing Page</vt:lpstr>
      <vt:lpstr>Logo Restoran</vt:lpstr>
      <vt:lpstr>Landing Page</vt:lpstr>
      <vt:lpstr>Login/Register</vt:lpstr>
      <vt:lpstr>Login Page</vt:lpstr>
      <vt:lpstr>Register Page</vt:lpstr>
      <vt:lpstr>Dashboard </vt:lpstr>
      <vt:lpstr>Dashboard sebelum login</vt:lpstr>
      <vt:lpstr>Dashboard sesudah login</vt:lpstr>
      <vt:lpstr>Profile </vt:lpstr>
      <vt:lpstr>Profile sebelum login </vt:lpstr>
      <vt:lpstr>Profile page </vt:lpstr>
      <vt:lpstr>Tentang kami</vt:lpstr>
      <vt:lpstr> </vt:lpstr>
      <vt:lpstr>Pembayaran</vt:lpstr>
      <vt:lpstr> </vt:lpstr>
      <vt:lpstr> </vt:lpstr>
      <vt:lpstr> </vt:lpstr>
      <vt:lpstr> </vt:lpstr>
      <vt:lpstr>Kesimpulan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user</cp:lastModifiedBy>
  <cp:revision>23</cp:revision>
  <dcterms:modified xsi:type="dcterms:W3CDTF">2025-05-29T17:17:25Z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2025-04-24T14:21:34Z</dcterms:created>
  <dc:creator>Unknown Creator</dc:creator>
  <dc:description/>
  <dc:language>en-US</dc:language>
  <cp:lastModifiedBy>Unknown Creator</cp:lastModifiedBy>
  <dcterms:modified xsi:type="dcterms:W3CDTF">2025-04-24T14:21:34Z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